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 id="2147483740" r:id="rId7"/>
  </p:sldMasterIdLst>
  <p:notesMasterIdLst>
    <p:notesMasterId r:id="rId13"/>
  </p:notesMasterIdLst>
  <p:sldIdLst>
    <p:sldId id="315" r:id="rId8"/>
    <p:sldId id="328" r:id="rId9"/>
    <p:sldId id="311" r:id="rId10"/>
    <p:sldId id="317" r:id="rId11"/>
    <p:sldId id="320" r:id="rId12"/>
  </p:sldIdLst>
  <p:sldSz cx="7772400" cy="9144000"/>
  <p:notesSz cx="7010400" cy="9296400"/>
  <p:defaultTextStyle>
    <a:defPPr>
      <a:defRPr lang="en-US"/>
    </a:defPPr>
    <a:lvl1pPr marL="0" algn="l" defTabSz="939666" rtl="0" eaLnBrk="1" latinLnBrk="0" hangingPunct="1">
      <a:defRPr sz="1800" kern="1200">
        <a:solidFill>
          <a:schemeClr val="tx1"/>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1: Microsoft 365" id="{CC145A8D-E047-4A04-9422-18DAD6F7A874}">
          <p14:sldIdLst>
            <p14:sldId id="315"/>
          </p14:sldIdLst>
        </p14:section>
        <p14:section name="P1: Alt-Office 365" id="{B72ADAE4-5242-43BD-A320-BF1FC88EE00C}">
          <p14:sldIdLst/>
        </p14:section>
        <p14:section name="P2: Modern Desktop" id="{CBEBD740-6545-420B-92A1-E3925ED78141}">
          <p14:sldIdLst>
            <p14:sldId id="328"/>
          </p14:sldIdLst>
        </p14:section>
        <p14:section name="P2: Alt-Intel Modern Desktop" id="{C82F0DE8-5101-4629-B593-1A6DB9E276C0}">
          <p14:sldIdLst/>
        </p14:section>
        <p14:section name="P3: Generic Device" id="{1AE4DFA6-4050-451E-ABFE-17965D9CB1DC}">
          <p14:sldIdLst>
            <p14:sldId id="311"/>
          </p14:sldIdLst>
        </p14:section>
        <p14:section name="P3: Alt-Intel VPRO Platform" id="{87AC44A4-FA80-4E31-ACDE-0A8523C84C2A}">
          <p14:sldIdLst/>
        </p14:section>
        <p14:section name="P3: Alt-Surface devices" id="{C22146DA-5BB1-44D7-9346-2DE08EEAA246}">
          <p14:sldIdLst/>
        </p14:section>
        <p14:section name="P4: M365B" id="{B3472C73-4147-4239-AD90-1AC745A4A45D}">
          <p14:sldIdLst>
            <p14:sldId id="317"/>
          </p14:sldIdLst>
        </p14:section>
        <p14:section name="P4: Alt-Office 365/Windows 10" id="{549FED97-87AD-4CC9-A9E6-1C3D8A8A6DA7}">
          <p14:sldIdLst/>
        </p14:section>
        <p14:section name="P5: Objection handling" id="{FC76B68C-5E33-4668-8350-FB2CBEE42475}">
          <p14:sldIdLst>
            <p14:sldId id="320"/>
          </p14:sldIdLst>
        </p14:section>
      </p14:sectionLst>
    </p:ext>
    <p:ext uri="{EFAFB233-063F-42B5-8137-9DF3F51BA10A}">
      <p15:sldGuideLst xmlns:p15="http://schemas.microsoft.com/office/powerpoint/2012/main">
        <p15:guide id="36" pos="2447" userDrawn="1">
          <p15:clr>
            <a:srgbClr val="A4A3A4"/>
          </p15:clr>
        </p15:guide>
        <p15:guide id="37" orient="horz" pos="2880" userDrawn="1">
          <p15:clr>
            <a:srgbClr val="A4A3A4"/>
          </p15:clr>
        </p15:guide>
        <p15:guide id="38" orient="horz" pos="1614" userDrawn="1">
          <p15:clr>
            <a:srgbClr val="A4A3A4"/>
          </p15:clr>
        </p15:guide>
        <p15:guide id="39" orient="horz" pos="5616" userDrawn="1">
          <p15:clr>
            <a:srgbClr val="A4A3A4"/>
          </p15:clr>
        </p15:guide>
        <p15:guide id="40" orient="horz" pos="3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Marc Faerber" initials="MF" lastIdx="5" clrIdx="28">
    <p:extLst>
      <p:ext uri="{19B8F6BF-5375-455C-9EA6-DF929625EA0E}">
        <p15:presenceInfo xmlns:p15="http://schemas.microsoft.com/office/powerpoint/2012/main" userId="Marc Faerber" providerId="None"/>
      </p:ext>
    </p:extLst>
  </p:cmAuthor>
  <p:cmAuthor id="1" name="Laurie Baars" initials="LB" lastIdx="59" clrIdx="0">
    <p:extLst/>
  </p:cmAuthor>
  <p:cmAuthor id="2" name="Julie McCann (Bridge Partners)" initials="JM(P" lastIdx="11" clrIdx="1">
    <p:extLst/>
  </p:cmAuthor>
  <p:cmAuthor id="3" name="Sarah" initials="S" lastIdx="2" clrIdx="2"/>
  <p:cmAuthor id="4" name="Julie McCann" initials="JM" lastIdx="23" clrIdx="3">
    <p:extLst/>
  </p:cmAuthor>
  <p:cmAuthor id="5" name="Kate Navarro Fessler" initials="KNF" lastIdx="59" clrIdx="4">
    <p:extLst/>
  </p:cmAuthor>
  <p:cmAuthor id="6" name="Barbara Spear (Bridge Partners)" initials="BS(P" lastIdx="16" clrIdx="5">
    <p:extLst/>
  </p:cmAuthor>
  <p:cmAuthor id="7" name="Jessica Harbin" initials="JH" lastIdx="72" clrIdx="6">
    <p:extLst/>
  </p:cmAuthor>
  <p:cmAuthor id="8" name="Piper Greenwood (Bridge Partners)" initials="PG(P" lastIdx="7" clrIdx="7">
    <p:extLst/>
  </p:cmAuthor>
  <p:cmAuthor id="9" name="Andrea Schneider" initials="AS" lastIdx="13" clrIdx="8">
    <p:extLst>
      <p:ext uri="{19B8F6BF-5375-455C-9EA6-DF929625EA0E}">
        <p15:presenceInfo xmlns:p15="http://schemas.microsoft.com/office/powerpoint/2012/main" userId="S-1-5-21-2127521184-1604012920-1887927527-2010376" providerId="AD"/>
      </p:ext>
    </p:extLst>
  </p:cmAuthor>
  <p:cmAuthor id="10" name="Judy Zerbach (CELA)" initials="JZ(" lastIdx="10" clrIdx="9">
    <p:extLst>
      <p:ext uri="{19B8F6BF-5375-455C-9EA6-DF929625EA0E}">
        <p15:presenceInfo xmlns:p15="http://schemas.microsoft.com/office/powerpoint/2012/main" userId="S-1-5-21-2127521184-1604012920-1887927527-22344" providerId="AD"/>
      </p:ext>
    </p:extLst>
  </p:cmAuthor>
  <p:cmAuthor id="11" name="Barbara Spear" initials="BS" lastIdx="14" clrIdx="10">
    <p:extLst>
      <p:ext uri="{19B8F6BF-5375-455C-9EA6-DF929625EA0E}">
        <p15:presenceInfo xmlns:p15="http://schemas.microsoft.com/office/powerpoint/2012/main" userId="Barbara Spear" providerId="None"/>
      </p:ext>
    </p:extLst>
  </p:cmAuthor>
  <p:cmAuthor id="12" name="Author" initials="A" lastIdx="65" clrIdx="11"/>
  <p:cmAuthor id="13" name="Rob Nicolai" initials="RN" lastIdx="15" clrIdx="12">
    <p:extLst>
      <p:ext uri="{19B8F6BF-5375-455C-9EA6-DF929625EA0E}">
        <p15:presenceInfo xmlns:p15="http://schemas.microsoft.com/office/powerpoint/2012/main" userId="7954f2dcf3543eae" providerId="Windows Live"/>
      </p:ext>
    </p:extLst>
  </p:cmAuthor>
  <p:cmAuthor id="14" name="Allison Kwan" initials="AK" lastIdx="12" clrIdx="13">
    <p:extLst>
      <p:ext uri="{19B8F6BF-5375-455C-9EA6-DF929625EA0E}">
        <p15:presenceInfo xmlns:p15="http://schemas.microsoft.com/office/powerpoint/2012/main" userId="S0037FFEA32A413F@LIVE.COM" providerId="AD"/>
      </p:ext>
    </p:extLst>
  </p:cmAuthor>
  <p:cmAuthor id="15" name="Rob Nicolai" initials="RN [2]" lastIdx="29" clrIdx="14">
    <p:extLst>
      <p:ext uri="{19B8F6BF-5375-455C-9EA6-DF929625EA0E}">
        <p15:presenceInfo xmlns:p15="http://schemas.microsoft.com/office/powerpoint/2012/main" userId="Rob Nicolai" providerId="None"/>
      </p:ext>
    </p:extLst>
  </p:cmAuthor>
  <p:cmAuthor id="16" name="Stephanie Trinen" initials="ST" lastIdx="14" clrIdx="15">
    <p:extLst>
      <p:ext uri="{19B8F6BF-5375-455C-9EA6-DF929625EA0E}">
        <p15:presenceInfo xmlns:p15="http://schemas.microsoft.com/office/powerpoint/2012/main" userId="S0033FFF86904548@LIVE.COM" providerId="AD"/>
      </p:ext>
    </p:extLst>
  </p:cmAuthor>
  <p:cmAuthor id="17" name="Stephanie Trinen" initials="ST [2]" lastIdx="10" clrIdx="16">
    <p:extLst>
      <p:ext uri="{19B8F6BF-5375-455C-9EA6-DF929625EA0E}">
        <p15:presenceInfo xmlns:p15="http://schemas.microsoft.com/office/powerpoint/2012/main" userId="S-1-5-21-124525095-708259637-1543119021-1352678" providerId="AD"/>
      </p:ext>
    </p:extLst>
  </p:cmAuthor>
  <p:cmAuthor id="18" name="Allison Kwan" initials="AK [2]" lastIdx="13" clrIdx="17">
    <p:extLst>
      <p:ext uri="{19B8F6BF-5375-455C-9EA6-DF929625EA0E}">
        <p15:presenceInfo xmlns:p15="http://schemas.microsoft.com/office/powerpoint/2012/main" userId="S-1-5-21-2127521184-1604012920-1887927527-27751130" providerId="AD"/>
      </p:ext>
    </p:extLst>
  </p:cmAuthor>
  <p:cmAuthor id="19" name="Gabrielle Shearer" initials="GS" lastIdx="15" clrIdx="18">
    <p:extLst>
      <p:ext uri="{19B8F6BF-5375-455C-9EA6-DF929625EA0E}">
        <p15:presenceInfo xmlns:p15="http://schemas.microsoft.com/office/powerpoint/2012/main" userId="3116d71b5cde8b37" providerId="Windows Live"/>
      </p:ext>
    </p:extLst>
  </p:cmAuthor>
  <p:cmAuthor id="20" name="Gabrielle Shearer" initials="GS [2]" lastIdx="1" clrIdx="19">
    <p:extLst>
      <p:ext uri="{19B8F6BF-5375-455C-9EA6-DF929625EA0E}">
        <p15:presenceInfo xmlns:p15="http://schemas.microsoft.com/office/powerpoint/2012/main" userId="S::gabrielle.shearer@bridgepartnersconsulting.com::7ff54c90-f732-4449-bf3a-14ac90a50bcb" providerId="AD"/>
      </p:ext>
    </p:extLst>
  </p:cmAuthor>
  <p:cmAuthor id="21" name="Diana McMillen (Bridge Partners)" initials="DM(P" lastIdx="2" clrIdx="20">
    <p:extLst>
      <p:ext uri="{19B8F6BF-5375-455C-9EA6-DF929625EA0E}">
        <p15:presenceInfo xmlns:p15="http://schemas.microsoft.com/office/powerpoint/2012/main" userId="S-1-12-1-1561687004-1102491763-1162930596-1099462758" providerId="AD"/>
      </p:ext>
    </p:extLst>
  </p:cmAuthor>
  <p:cmAuthor id="22" name="Michel Rau" initials="MR" lastIdx="9" clrIdx="21">
    <p:extLst>
      <p:ext uri="{19B8F6BF-5375-455C-9EA6-DF929625EA0E}">
        <p15:presenceInfo xmlns:p15="http://schemas.microsoft.com/office/powerpoint/2012/main" userId="S::mirau@microsoft.com::65d68c3b-79d4-49fe-91a9-9d6ec83775fc" providerId="AD"/>
      </p:ext>
    </p:extLst>
  </p:cmAuthor>
  <p:cmAuthor id="23" name="Louisa Gauthier" initials="LG" lastIdx="1" clrIdx="22">
    <p:extLst>
      <p:ext uri="{19B8F6BF-5375-455C-9EA6-DF929625EA0E}">
        <p15:presenceInfo xmlns:p15="http://schemas.microsoft.com/office/powerpoint/2012/main" userId="S::losadler@microsoft.com::ae5fbc07-cc88-47a1-9459-adb8526251a3" providerId="AD"/>
      </p:ext>
    </p:extLst>
  </p:cmAuthor>
  <p:cmAuthor id="24" name="Owen Jaques" initials="OJ" lastIdx="3" clrIdx="23">
    <p:extLst>
      <p:ext uri="{19B8F6BF-5375-455C-9EA6-DF929625EA0E}">
        <p15:presenceInfo xmlns:p15="http://schemas.microsoft.com/office/powerpoint/2012/main" userId="S::owjaques@microsoft.com::1155bd68-c887-4924-86ba-ba81c9899039" providerId="AD"/>
      </p:ext>
    </p:extLst>
  </p:cmAuthor>
  <p:cmAuthor id="25" name="Susan Kittleson" initials="SK" lastIdx="4" clrIdx="24">
    <p:extLst>
      <p:ext uri="{19B8F6BF-5375-455C-9EA6-DF929625EA0E}">
        <p15:presenceInfo xmlns:p15="http://schemas.microsoft.com/office/powerpoint/2012/main" userId="S::skittle@microsoft.com::8a8886ca-edbc-4543-94bc-f6c6a20d1745" providerId="AD"/>
      </p:ext>
    </p:extLst>
  </p:cmAuthor>
  <p:cmAuthor id="26" name="Gabrielle Shearer" initials="GS [3]" lastIdx="3" clrIdx="25">
    <p:extLst>
      <p:ext uri="{19B8F6BF-5375-455C-9EA6-DF929625EA0E}">
        <p15:presenceInfo xmlns:p15="http://schemas.microsoft.com/office/powerpoint/2012/main" userId="Gabrielle Shearer" providerId="None"/>
      </p:ext>
    </p:extLst>
  </p:cmAuthor>
  <p:cmAuthor id="27" name="Zenin Kassam" initials="ZK" lastIdx="3" clrIdx="26">
    <p:extLst>
      <p:ext uri="{19B8F6BF-5375-455C-9EA6-DF929625EA0E}">
        <p15:presenceInfo xmlns:p15="http://schemas.microsoft.com/office/powerpoint/2012/main" userId="S::zenink@microsoft.com::283277c7-10fa-43b8-8ced-e6e12ba39eac" providerId="AD"/>
      </p:ext>
    </p:extLst>
  </p:cmAuthor>
  <p:cmAuthor id="28" name="Tom Batcheler" initials="TB" lastIdx="3" clrIdx="27">
    <p:extLst>
      <p:ext uri="{19B8F6BF-5375-455C-9EA6-DF929625EA0E}">
        <p15:presenceInfo xmlns:p15="http://schemas.microsoft.com/office/powerpoint/2012/main" userId="Tom Batche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FF0066"/>
    <a:srgbClr val="F2F2F2"/>
    <a:srgbClr val="2B251D"/>
    <a:srgbClr val="574C3B"/>
    <a:srgbClr val="6F5623"/>
    <a:srgbClr val="24231A"/>
    <a:srgbClr val="50A4EA"/>
    <a:srgbClr val="2F2F2F"/>
    <a:srgbClr val="2A2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01" autoAdjust="0"/>
    <p:restoredTop sz="94643"/>
  </p:normalViewPr>
  <p:slideViewPr>
    <p:cSldViewPr snapToGrid="0">
      <p:cViewPr varScale="1">
        <p:scale>
          <a:sx n="85" d="100"/>
          <a:sy n="85" d="100"/>
        </p:scale>
        <p:origin x="3330" y="96"/>
      </p:cViewPr>
      <p:guideLst>
        <p:guide pos="2447"/>
        <p:guide orient="horz" pos="2880"/>
        <p:guide orient="horz" pos="1614"/>
        <p:guide orient="horz" pos="5616"/>
        <p:guide orient="horz" pos="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1" Type="http://schemas.openxmlformats.org/officeDocument/2006/relationships/slide" Target="slides/slide4.xml"/><Relationship Id="rId6"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Faerber" userId="S::marc_lexjack-sea.com#ext#@microsoft.onmicrosoft.com::325ac16c-0651-4d98-a62c-8bb2ce060683" providerId="AD" clId="Web-{138C41F1-84F2-476C-BEA4-641714153D50}"/>
    <pc:docChg chg="delSld modSection">
      <pc:chgData name="Marc Faerber" userId="S::marc_lexjack-sea.com#ext#@microsoft.onmicrosoft.com::325ac16c-0651-4d98-a62c-8bb2ce060683" providerId="AD" clId="Web-{138C41F1-84F2-476C-BEA4-641714153D50}" dt="2018-10-19T19:58:19.590" v="5"/>
      <pc:docMkLst>
        <pc:docMk/>
      </pc:docMkLst>
      <pc:sldChg chg="del">
        <pc:chgData name="Marc Faerber" userId="S::marc_lexjack-sea.com#ext#@microsoft.onmicrosoft.com::325ac16c-0651-4d98-a62c-8bb2ce060683" providerId="AD" clId="Web-{138C41F1-84F2-476C-BEA4-641714153D50}" dt="2018-10-19T19:58:10.199" v="4"/>
        <pc:sldMkLst>
          <pc:docMk/>
          <pc:sldMk cId="3618280989" sldId="318"/>
        </pc:sldMkLst>
      </pc:sldChg>
      <pc:sldChg chg="del">
        <pc:chgData name="Marc Faerber" userId="S::marc_lexjack-sea.com#ext#@microsoft.onmicrosoft.com::325ac16c-0651-4d98-a62c-8bb2ce060683" providerId="AD" clId="Web-{138C41F1-84F2-476C-BEA4-641714153D50}" dt="2018-10-19T19:58:07.605" v="3"/>
        <pc:sldMkLst>
          <pc:docMk/>
          <pc:sldMk cId="1836357861" sldId="319"/>
        </pc:sldMkLst>
      </pc:sldChg>
      <pc:sldChg chg="del">
        <pc:chgData name="Marc Faerber" userId="S::marc_lexjack-sea.com#ext#@microsoft.onmicrosoft.com::325ac16c-0651-4d98-a62c-8bb2ce060683" providerId="AD" clId="Web-{138C41F1-84F2-476C-BEA4-641714153D50}" dt="2018-10-19T19:57:42.698" v="0"/>
        <pc:sldMkLst>
          <pc:docMk/>
          <pc:sldMk cId="3737313380" sldId="321"/>
        </pc:sldMkLst>
      </pc:sldChg>
      <pc:sldChg chg="del">
        <pc:chgData name="Marc Faerber" userId="S::marc_lexjack-sea.com#ext#@microsoft.onmicrosoft.com::325ac16c-0651-4d98-a62c-8bb2ce060683" providerId="AD" clId="Web-{138C41F1-84F2-476C-BEA4-641714153D50}" dt="2018-10-19T19:58:19.590" v="5"/>
        <pc:sldMkLst>
          <pc:docMk/>
          <pc:sldMk cId="2564346793" sldId="322"/>
        </pc:sldMkLst>
      </pc:sldChg>
      <pc:sldChg chg="del">
        <pc:chgData name="Marc Faerber" userId="S::marc_lexjack-sea.com#ext#@microsoft.onmicrosoft.com::325ac16c-0651-4d98-a62c-8bb2ce060683" providerId="AD" clId="Web-{138C41F1-84F2-476C-BEA4-641714153D50}" dt="2018-10-19T19:58:00.152" v="2"/>
        <pc:sldMkLst>
          <pc:docMk/>
          <pc:sldMk cId="1142423853" sldId="325"/>
        </pc:sldMkLst>
      </pc:sldChg>
      <pc:sldChg chg="del">
        <pc:chgData name="Marc Faerber" userId="S::marc_lexjack-sea.com#ext#@microsoft.onmicrosoft.com::325ac16c-0651-4d98-a62c-8bb2ce060683" providerId="AD" clId="Web-{138C41F1-84F2-476C-BEA4-641714153D50}" dt="2018-10-19T19:57:48.511" v="1"/>
        <pc:sldMkLst>
          <pc:docMk/>
          <pc:sldMk cId="3456355193" sldId="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8AA8B47B-ED0B-4CD4-AEAC-BDB25FD291F8}" type="datetimeFigureOut">
              <a:rPr lang="en-US" smtClean="0"/>
              <a:t>1/7/2019</a:t>
            </a:fld>
            <a:endParaRPr lang="en-US"/>
          </a:p>
        </p:txBody>
      </p:sp>
      <p:sp>
        <p:nvSpPr>
          <p:cNvPr id="4" name="Slide Image Placeholder 3"/>
          <p:cNvSpPr>
            <a:spLocks noGrp="1" noRot="1" noChangeAspect="1"/>
          </p:cNvSpPr>
          <p:nvPr>
            <p:ph type="sldImg" idx="2"/>
          </p:nvPr>
        </p:nvSpPr>
        <p:spPr>
          <a:xfrm>
            <a:off x="2171700" y="1162050"/>
            <a:ext cx="26670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C602A6-F98D-4852-A8AE-B98A87749435}" type="slidenum">
              <a:rPr lang="en-US" smtClean="0"/>
              <a:t>‹#›</a:t>
            </a:fld>
            <a:endParaRPr lang="en-US"/>
          </a:p>
        </p:txBody>
      </p:sp>
    </p:spTree>
    <p:extLst>
      <p:ext uri="{BB962C8B-B14F-4D97-AF65-F5344CB8AC3E}">
        <p14:creationId xmlns:p14="http://schemas.microsoft.com/office/powerpoint/2010/main" val="1563181552"/>
      </p:ext>
    </p:extLst>
  </p:cSld>
  <p:clrMap bg1="lt1" tx1="dk1" bg2="lt2" tx2="dk2" accent1="accent1" accent2="accent2" accent3="accent3" accent4="accent4" accent5="accent5" accent6="accent6" hlink="hlink" folHlink="folHlink"/>
  <p:notesStyle>
    <a:lvl1pPr marL="0" algn="l" defTabSz="939666" rtl="0" eaLnBrk="1" latinLnBrk="0" hangingPunct="1">
      <a:defRPr sz="1400" kern="1200">
        <a:solidFill>
          <a:schemeClr val="tx1"/>
        </a:solidFill>
        <a:latin typeface="+mn-lt"/>
        <a:ea typeface="+mn-ea"/>
        <a:cs typeface="+mn-cs"/>
      </a:defRPr>
    </a:lvl1pPr>
    <a:lvl2pPr marL="469832" algn="l" defTabSz="939666" rtl="0" eaLnBrk="1" latinLnBrk="0" hangingPunct="1">
      <a:defRPr sz="1400" kern="1200">
        <a:solidFill>
          <a:schemeClr val="tx1"/>
        </a:solidFill>
        <a:latin typeface="+mn-lt"/>
        <a:ea typeface="+mn-ea"/>
        <a:cs typeface="+mn-cs"/>
      </a:defRPr>
    </a:lvl2pPr>
    <a:lvl3pPr marL="939666" algn="l" defTabSz="939666" rtl="0" eaLnBrk="1" latinLnBrk="0" hangingPunct="1">
      <a:defRPr sz="1400" kern="1200">
        <a:solidFill>
          <a:schemeClr val="tx1"/>
        </a:solidFill>
        <a:latin typeface="+mn-lt"/>
        <a:ea typeface="+mn-ea"/>
        <a:cs typeface="+mn-cs"/>
      </a:defRPr>
    </a:lvl3pPr>
    <a:lvl4pPr marL="1409498" algn="l" defTabSz="939666" rtl="0" eaLnBrk="1" latinLnBrk="0" hangingPunct="1">
      <a:defRPr sz="1400" kern="1200">
        <a:solidFill>
          <a:schemeClr val="tx1"/>
        </a:solidFill>
        <a:latin typeface="+mn-lt"/>
        <a:ea typeface="+mn-ea"/>
        <a:cs typeface="+mn-cs"/>
      </a:defRPr>
    </a:lvl4pPr>
    <a:lvl5pPr marL="1879330" algn="l" defTabSz="939666" rtl="0" eaLnBrk="1" latinLnBrk="0" hangingPunct="1">
      <a:defRPr sz="1400" kern="1200">
        <a:solidFill>
          <a:schemeClr val="tx1"/>
        </a:solidFill>
        <a:latin typeface="+mn-lt"/>
        <a:ea typeface="+mn-ea"/>
        <a:cs typeface="+mn-cs"/>
      </a:defRPr>
    </a:lvl5pPr>
    <a:lvl6pPr marL="2349164" algn="l" defTabSz="939666" rtl="0" eaLnBrk="1" latinLnBrk="0" hangingPunct="1">
      <a:defRPr sz="1400" kern="1200">
        <a:solidFill>
          <a:schemeClr val="tx1"/>
        </a:solidFill>
        <a:latin typeface="+mn-lt"/>
        <a:ea typeface="+mn-ea"/>
        <a:cs typeface="+mn-cs"/>
      </a:defRPr>
    </a:lvl6pPr>
    <a:lvl7pPr marL="2818996" algn="l" defTabSz="939666" rtl="0" eaLnBrk="1" latinLnBrk="0" hangingPunct="1">
      <a:defRPr sz="1400" kern="1200">
        <a:solidFill>
          <a:schemeClr val="tx1"/>
        </a:solidFill>
        <a:latin typeface="+mn-lt"/>
        <a:ea typeface="+mn-ea"/>
        <a:cs typeface="+mn-cs"/>
      </a:defRPr>
    </a:lvl7pPr>
    <a:lvl8pPr marL="3288829" algn="l" defTabSz="939666" rtl="0" eaLnBrk="1" latinLnBrk="0" hangingPunct="1">
      <a:defRPr sz="1400" kern="1200">
        <a:solidFill>
          <a:schemeClr val="tx1"/>
        </a:solidFill>
        <a:latin typeface="+mn-lt"/>
        <a:ea typeface="+mn-ea"/>
        <a:cs typeface="+mn-cs"/>
      </a:defRPr>
    </a:lvl8pPr>
    <a:lvl9pPr marL="3758662" algn="l" defTabSz="9396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1143000"/>
            <a:ext cx="26225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DFC2A-A0A7-4AA5-99D7-38ECC4F7B5FA}"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61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1162050"/>
            <a:ext cx="266382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602A6-F98D-4852-A8AE-B98A87749435}" type="slidenum">
              <a:rPr lang="en-US" smtClean="0"/>
              <a:t>2</a:t>
            </a:fld>
            <a:endParaRPr lang="en-US" dirty="0"/>
          </a:p>
        </p:txBody>
      </p:sp>
    </p:spTree>
    <p:extLst>
      <p:ext uri="{BB962C8B-B14F-4D97-AF65-F5344CB8AC3E}">
        <p14:creationId xmlns:p14="http://schemas.microsoft.com/office/powerpoint/2010/main" val="364226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1162050"/>
            <a:ext cx="266382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C602A6-F98D-4852-A8AE-B98A87749435}" type="slidenum">
              <a:rPr lang="en-US" smtClean="0"/>
              <a:t>3</a:t>
            </a:fld>
            <a:endParaRPr lang="en-US"/>
          </a:p>
        </p:txBody>
      </p:sp>
    </p:spTree>
    <p:extLst>
      <p:ext uri="{BB962C8B-B14F-4D97-AF65-F5344CB8AC3E}">
        <p14:creationId xmlns:p14="http://schemas.microsoft.com/office/powerpoint/2010/main" val="251869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1162050"/>
            <a:ext cx="266382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602A6-F98D-4852-A8AE-B98A87749435}" type="slidenum">
              <a:rPr lang="en-US" smtClean="0"/>
              <a:t>4</a:t>
            </a:fld>
            <a:endParaRPr lang="en-US" dirty="0"/>
          </a:p>
        </p:txBody>
      </p:sp>
    </p:spTree>
    <p:extLst>
      <p:ext uri="{BB962C8B-B14F-4D97-AF65-F5344CB8AC3E}">
        <p14:creationId xmlns:p14="http://schemas.microsoft.com/office/powerpoint/2010/main" val="2630749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171684" y="2795328"/>
            <a:ext cx="4001289" cy="1685563"/>
          </a:xfrm>
          <a:noFill/>
        </p:spPr>
        <p:txBody>
          <a:bodyPr lIns="150346" tIns="93967" rIns="150346" bIns="93967" anchor="t" anchorCtr="0"/>
          <a:lstStyle>
            <a:lvl1pPr>
              <a:defRPr sz="5400" spc="-101" baseline="0">
                <a:gradFill>
                  <a:gsLst>
                    <a:gs pos="57576">
                      <a:srgbClr val="FFFFFF"/>
                    </a:gs>
                    <a:gs pos="35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170650" y="5169707"/>
            <a:ext cx="4001289" cy="2390805"/>
          </a:xfrm>
        </p:spPr>
        <p:txBody>
          <a:bodyPr tIns="112760" bIns="112760">
            <a:noAutofit/>
          </a:bodyPr>
          <a:lstStyle>
            <a:lvl1pPr marL="0" indent="0">
              <a:spcBef>
                <a:spcPts val="0"/>
              </a:spcBef>
              <a:buNone/>
              <a:defRPr sz="3200">
                <a:gradFill>
                  <a:gsLst>
                    <a:gs pos="57576">
                      <a:srgbClr val="FFFFFF"/>
                    </a:gs>
                    <a:gs pos="35000">
                      <a:srgbClr val="FFFFFF"/>
                    </a:gs>
                  </a:gsLst>
                  <a:lin ang="5400000" scaled="0"/>
                </a:gradFill>
              </a:defRPr>
            </a:lvl1pPr>
          </a:lstStyle>
          <a:p>
            <a:pPr lvl="0"/>
            <a:r>
              <a:rPr lang="en-US"/>
              <a:t>Speaker Name</a:t>
            </a:r>
          </a:p>
        </p:txBody>
      </p:sp>
      <p:pic>
        <p:nvPicPr>
          <p:cNvPr id="7" name="Picture 6"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5978" y="8162793"/>
            <a:ext cx="800060" cy="356945"/>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5978" y="8097803"/>
            <a:ext cx="1658256" cy="340122"/>
          </a:xfrm>
          <a:prstGeom prst="rect">
            <a:avLst/>
          </a:prstGeom>
          <a:noFill/>
          <a:ln>
            <a:noFill/>
          </a:ln>
        </p:spPr>
      </p:pic>
    </p:spTree>
    <p:extLst>
      <p:ext uri="{BB962C8B-B14F-4D97-AF65-F5344CB8AC3E}">
        <p14:creationId xmlns:p14="http://schemas.microsoft.com/office/powerpoint/2010/main" val="224312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90698" y="3969407"/>
            <a:ext cx="5143237" cy="2390805"/>
          </a:xfrm>
          <a:noFill/>
        </p:spPr>
        <p:txBody>
          <a:bodyPr lIns="0" tIns="91440" rIns="146304" bIns="91440" anchor="b" anchorCtr="0"/>
          <a:lstStyle>
            <a:lvl1pPr>
              <a:defRPr sz="3067" strike="noStrike" spc="-84" baseline="0">
                <a:solidFill>
                  <a:schemeClr val="tx1"/>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295005" y="6315303"/>
            <a:ext cx="5329378" cy="954575"/>
          </a:xfrm>
          <a:noFill/>
        </p:spPr>
        <p:txBody>
          <a:bodyPr lIns="0" tIns="109728" rIns="164592" bIns="109728">
            <a:noAutofit/>
          </a:bodyPr>
          <a:lstStyle>
            <a:lvl1pPr marL="0" indent="0">
              <a:spcBef>
                <a:spcPts val="0"/>
              </a:spcBef>
              <a:buNone/>
              <a:defRPr sz="1136" spc="0" baseline="0">
                <a:solidFill>
                  <a:schemeClr val="tx1"/>
                </a:solidFill>
                <a:latin typeface="+mn-lt"/>
              </a:defRPr>
            </a:lvl1pPr>
          </a:lstStyle>
          <a:p>
            <a:pPr lvl="0"/>
            <a:r>
              <a:rPr lang="en-US" err="1"/>
              <a:t>Autahor</a:t>
            </a:r>
            <a:r>
              <a:rPr lang="en-US"/>
              <a:t> Name</a:t>
            </a:r>
          </a:p>
          <a:p>
            <a:pPr lvl="0"/>
            <a:r>
              <a:rPr lang="en-US"/>
              <a:t>Date</a:t>
            </a:r>
          </a:p>
        </p:txBody>
      </p:sp>
      <p:pic>
        <p:nvPicPr>
          <p:cNvPr id="64" name="MS logo gray - EMF"/>
          <p:cNvPicPr>
            <a:picLocks noChangeAspect="1"/>
          </p:cNvPicPr>
          <p:nvPr userDrawn="1"/>
        </p:nvPicPr>
        <p:blipFill>
          <a:blip r:embed="rId2"/>
          <a:stretch>
            <a:fillRect/>
          </a:stretch>
        </p:blipFill>
        <p:spPr bwMode="black">
          <a:xfrm>
            <a:off x="290699" y="587334"/>
            <a:ext cx="753872" cy="337687"/>
          </a:xfrm>
          <a:prstGeom prst="rect">
            <a:avLst/>
          </a:prstGeom>
        </p:spPr>
      </p:pic>
    </p:spTree>
    <p:extLst>
      <p:ext uri="{BB962C8B-B14F-4D97-AF65-F5344CB8AC3E}">
        <p14:creationId xmlns:p14="http://schemas.microsoft.com/office/powerpoint/2010/main" val="2406718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699" y="1255595"/>
            <a:ext cx="2306718" cy="1199554"/>
          </a:xfrm>
        </p:spPr>
        <p:txBody>
          <a:bodyPr lIns="0" tIns="0" rIns="0" bIns="0"/>
          <a:lstStyle>
            <a:lvl1pPr>
              <a:defRPr sz="1023" spc="-28" baseline="0">
                <a:solidFill>
                  <a:schemeClr val="tx1"/>
                </a:solidFill>
              </a:defRPr>
            </a:lvl1pPr>
          </a:lstStyle>
          <a:p>
            <a:r>
              <a:rPr lang="en-US"/>
              <a:t>Contents</a:t>
            </a:r>
          </a:p>
        </p:txBody>
      </p:sp>
      <p:sp>
        <p:nvSpPr>
          <p:cNvPr id="4" name="Text Placeholder 3"/>
          <p:cNvSpPr>
            <a:spLocks noGrp="1"/>
          </p:cNvSpPr>
          <p:nvPr>
            <p:ph type="body" sz="quarter" idx="10" hasCustomPrompt="1"/>
          </p:nvPr>
        </p:nvSpPr>
        <p:spPr>
          <a:xfrm>
            <a:off x="3971527" y="1255595"/>
            <a:ext cx="2446609" cy="5049330"/>
          </a:xfrm>
        </p:spPr>
        <p:txBody>
          <a:bodyPr wrap="square" lIns="0" tIns="0" rIns="0" bIns="0">
            <a:noAutofit/>
          </a:bodyPr>
          <a:lstStyle>
            <a:lvl1pPr marL="0" indent="0" defTabSz="288214">
              <a:buNone/>
              <a:defRPr sz="1023" spc="-28" baseline="0">
                <a:solidFill>
                  <a:schemeClr val="accent1"/>
                </a:solidFill>
              </a:defRPr>
            </a:lvl1pPr>
            <a:lvl2pPr marL="127310" indent="0">
              <a:buNone/>
              <a:defRPr sz="1003"/>
            </a:lvl2pPr>
            <a:lvl3pPr marL="254617" indent="0">
              <a:buNone/>
              <a:defRPr sz="1003"/>
            </a:lvl3pPr>
            <a:lvl4pPr marL="381927" indent="0">
              <a:buNone/>
              <a:defRPr sz="1003"/>
            </a:lvl4pPr>
            <a:lvl5pPr marL="509236" indent="0">
              <a:buNone/>
              <a:defRPr sz="1003"/>
            </a:lvl5pPr>
          </a:lstStyle>
          <a:p>
            <a:pPr lvl="0"/>
            <a:r>
              <a:rPr lang="en-US"/>
              <a:t>##	Section Title</a:t>
            </a:r>
          </a:p>
        </p:txBody>
      </p:sp>
    </p:spTree>
    <p:extLst>
      <p:ext uri="{BB962C8B-B14F-4D97-AF65-F5344CB8AC3E}">
        <p14:creationId xmlns:p14="http://schemas.microsoft.com/office/powerpoint/2010/main" val="20323025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700" y="827243"/>
            <a:ext cx="7207874" cy="230832"/>
          </a:xfrm>
        </p:spPr>
        <p:txBody>
          <a:bodyPr wrap="square" lIns="0" tIns="0" rIns="0" bIns="0">
            <a:spAutoFit/>
          </a:bodyPr>
          <a:lstStyle>
            <a:lvl1pPr>
              <a:lnSpc>
                <a:spcPts val="1782"/>
              </a:lnSpc>
              <a:defRPr sz="1591" strike="noStrike">
                <a:solidFill>
                  <a:srgbClr val="2F2F2F"/>
                </a:solidFill>
              </a:defRPr>
            </a:lvl1pPr>
          </a:lstStyle>
          <a:p>
            <a:r>
              <a:rPr lang="en-US"/>
              <a:t>Title</a:t>
            </a:r>
          </a:p>
        </p:txBody>
      </p:sp>
    </p:spTree>
    <p:extLst>
      <p:ext uri="{BB962C8B-B14F-4D97-AF65-F5344CB8AC3E}">
        <p14:creationId xmlns:p14="http://schemas.microsoft.com/office/powerpoint/2010/main" val="20739915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7979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tx2"/>
        </a:solidFill>
        <a:effectLst/>
      </p:bgPr>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290698" y="1175903"/>
            <a:ext cx="4752335" cy="4744255"/>
          </a:xfrm>
          <a:noFill/>
        </p:spPr>
        <p:txBody>
          <a:bodyPr vert="horz" wrap="square" lIns="0" tIns="0" rIns="0" bIns="0" rtlCol="0" anchor="t" anchorCtr="0">
            <a:noAutofit/>
          </a:bodyPr>
          <a:lstStyle>
            <a:lvl1pPr>
              <a:defRPr lang="en-US" sz="3067" spc="-84" dirty="0">
                <a:solidFill>
                  <a:schemeClr val="bg1"/>
                </a:solidFill>
              </a:defRPr>
            </a:lvl1pPr>
          </a:lstStyle>
          <a:p>
            <a:pPr marL="0" lvl="0">
              <a:lnSpc>
                <a:spcPts val="3119"/>
              </a:lnSpc>
            </a:pPr>
            <a:r>
              <a:rPr lang="en-US"/>
              <a:t>Section title</a:t>
            </a:r>
          </a:p>
        </p:txBody>
      </p:sp>
    </p:spTree>
    <p:extLst>
      <p:ext uri="{BB962C8B-B14F-4D97-AF65-F5344CB8AC3E}">
        <p14:creationId xmlns:p14="http://schemas.microsoft.com/office/powerpoint/2010/main" val="3297626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700" y="827243"/>
            <a:ext cx="7207874" cy="230832"/>
          </a:xfrm>
        </p:spPr>
        <p:txBody>
          <a:bodyPr wrap="square" lIns="0" tIns="0" rIns="0" bIns="0">
            <a:spAutoFit/>
          </a:bodyPr>
          <a:lstStyle>
            <a:lvl1pPr>
              <a:lnSpc>
                <a:spcPts val="1782"/>
              </a:lnSpc>
              <a:defRPr sz="1591">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290702" y="2509784"/>
            <a:ext cx="3033359" cy="333425"/>
          </a:xfrm>
        </p:spPr>
        <p:txBody>
          <a:bodyPr wrap="square" lIns="0" tIns="0" rIns="0" bIns="0">
            <a:spAutoFit/>
          </a:bodyPr>
          <a:lstStyle>
            <a:lvl1pPr marL="0" indent="0">
              <a:lnSpc>
                <a:spcPts val="1337"/>
              </a:lnSpc>
              <a:buNone/>
              <a:defRPr sz="1136" b="0" i="0">
                <a:solidFill>
                  <a:schemeClr val="tx1"/>
                </a:solidFill>
                <a:latin typeface="+mn-lt"/>
              </a:defRPr>
            </a:lvl1pPr>
            <a:lvl2pPr marL="127310" indent="0">
              <a:buNone/>
              <a:defRPr/>
            </a:lvl2pPr>
            <a:lvl3pPr marL="254617" indent="0">
              <a:buNone/>
              <a:defRPr/>
            </a:lvl3pPr>
            <a:lvl4pPr marL="381927" indent="0">
              <a:buNone/>
              <a:defRPr/>
            </a:lvl4pPr>
            <a:lvl5pPr marL="509236" indent="0">
              <a:buNone/>
              <a:defRPr/>
            </a:lvl5pPr>
          </a:lstStyle>
          <a:p>
            <a:pPr lvl="0"/>
            <a:r>
              <a:rPr lang="pt-BR"/>
              <a:t>Subhead Segoe UI Regular 20/24. Em volor resequaectur.</a:t>
            </a:r>
            <a:endParaRPr lang="en-US"/>
          </a:p>
        </p:txBody>
      </p:sp>
      <p:sp>
        <p:nvSpPr>
          <p:cNvPr id="5" name="Text Placeholder 4"/>
          <p:cNvSpPr>
            <a:spLocks noGrp="1"/>
          </p:cNvSpPr>
          <p:nvPr>
            <p:ph type="body" sz="quarter" idx="11" hasCustomPrompt="1"/>
          </p:nvPr>
        </p:nvSpPr>
        <p:spPr>
          <a:xfrm>
            <a:off x="290699" y="3610135"/>
            <a:ext cx="3033359" cy="1401666"/>
          </a:xfrm>
        </p:spPr>
        <p:txBody>
          <a:bodyPr lIns="0" tIns="0" rIns="0" bIns="0"/>
          <a:lstStyle>
            <a:lvl1pPr marL="159137" indent="-159137">
              <a:lnSpc>
                <a:spcPts val="1003"/>
              </a:lnSpc>
              <a:spcBef>
                <a:spcPts val="0"/>
              </a:spcBef>
              <a:buFont typeface="Arial" panose="020B0604020202020204" pitchFamily="34" charset="0"/>
              <a:buChar char="•"/>
              <a:defRPr sz="796" b="0" i="0">
                <a:solidFill>
                  <a:schemeClr val="tx1"/>
                </a:solidFill>
                <a:latin typeface="+mn-lt"/>
              </a:defRPr>
            </a:lvl1pPr>
            <a:lvl2pPr marL="0" indent="0">
              <a:lnSpc>
                <a:spcPts val="1003"/>
              </a:lnSpc>
              <a:spcBef>
                <a:spcPts val="0"/>
              </a:spcBef>
              <a:buNone/>
              <a:defRPr sz="779">
                <a:solidFill>
                  <a:schemeClr val="tx1"/>
                </a:solidFill>
              </a:defRPr>
            </a:lvl2pPr>
            <a:lvl3pPr marL="254617" indent="0">
              <a:buNone/>
              <a:defRPr/>
            </a:lvl3pPr>
            <a:lvl4pPr marL="381927" indent="0">
              <a:buNone/>
              <a:defRPr/>
            </a:lvl4pPr>
            <a:lvl5pPr marL="50923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319346042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700" y="827243"/>
            <a:ext cx="7207874" cy="230832"/>
          </a:xfrm>
        </p:spPr>
        <p:txBody>
          <a:bodyPr wrap="square" lIns="0" tIns="0" rIns="0" bIns="0">
            <a:spAutoFit/>
          </a:bodyPr>
          <a:lstStyle>
            <a:lvl1pPr>
              <a:lnSpc>
                <a:spcPts val="1782"/>
              </a:lnSpc>
              <a:defRPr sz="1591">
                <a:solidFill>
                  <a:schemeClr val="tx1"/>
                </a:solidFill>
              </a:defRPr>
            </a:lvl1pPr>
          </a:lstStyle>
          <a:p>
            <a:r>
              <a:rPr lang="en-US"/>
              <a:t>Device layout 3</a:t>
            </a:r>
          </a:p>
        </p:txBody>
      </p:sp>
    </p:spTree>
    <p:extLst>
      <p:ext uri="{BB962C8B-B14F-4D97-AF65-F5344CB8AC3E}">
        <p14:creationId xmlns:p14="http://schemas.microsoft.com/office/powerpoint/2010/main" val="32317380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2" y="8132254"/>
            <a:ext cx="2857354" cy="266918"/>
          </a:xfrm>
          <a:prstGeom prst="rect">
            <a:avLst/>
          </a:prstGeom>
          <a:noFill/>
          <a:ln w="12700">
            <a:noFill/>
            <a:miter lim="800000"/>
            <a:headEnd type="none" w="sm" len="sm"/>
            <a:tailEnd type="none" w="sm" len="sm"/>
          </a:ln>
          <a:effectLst/>
        </p:spPr>
        <p:txBody>
          <a:bodyPr vert="horz" wrap="square" lIns="101847" tIns="101847" rIns="101847" bIns="101847" numCol="1" anchor="t" anchorCtr="0" compatLnSpc="1">
            <a:prstTxWarp prst="textNoShape">
              <a:avLst/>
            </a:prstTxWarp>
            <a:spAutoFit/>
          </a:bodyPr>
          <a:lstStyle/>
          <a:p>
            <a:pPr defTabSz="519199" eaLnBrk="0" hangingPunct="0"/>
            <a:r>
              <a:rPr lang="en-US" sz="398">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285736" y="626759"/>
            <a:ext cx="927089" cy="406437"/>
          </a:xfrm>
          <a:prstGeom prst="rect">
            <a:avLst/>
          </a:prstGeom>
        </p:spPr>
      </p:pic>
    </p:spTree>
    <p:extLst>
      <p:ext uri="{BB962C8B-B14F-4D97-AF65-F5344CB8AC3E}">
        <p14:creationId xmlns:p14="http://schemas.microsoft.com/office/powerpoint/2010/main" val="21770189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6742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54443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1682" y="2791369"/>
            <a:ext cx="5714668" cy="937666"/>
          </a:xfrm>
          <a:noFill/>
        </p:spPr>
        <p:txBody>
          <a:bodyPr lIns="150346" tIns="93967" rIns="150346" bIns="93967" anchor="t" anchorCtr="0"/>
          <a:lstStyle>
            <a:lvl1pPr>
              <a:defRPr sz="5400" spc="-101" baseline="0">
                <a:gradFill>
                  <a:gsLst>
                    <a:gs pos="100000">
                      <a:schemeClr val="tx2"/>
                    </a:gs>
                    <a:gs pos="0">
                      <a:schemeClr val="tx2"/>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171685" y="5171434"/>
            <a:ext cx="4571727" cy="2389768"/>
          </a:xfrm>
          <a:noFill/>
        </p:spPr>
        <p:txBody>
          <a:bodyPr lIns="150346" tIns="112760" rIns="150346" bIns="112760">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pic>
        <p:nvPicPr>
          <p:cNvPr id="6" name="Picture 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978" y="8161841"/>
            <a:ext cx="800060" cy="358845"/>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5978" y="8097803"/>
            <a:ext cx="1658256" cy="340122"/>
          </a:xfrm>
          <a:prstGeom prst="rect">
            <a:avLst/>
          </a:prstGeom>
          <a:noFill/>
          <a:ln>
            <a:noFill/>
          </a:ln>
        </p:spPr>
      </p:pic>
    </p:spTree>
    <p:extLst>
      <p:ext uri="{BB962C8B-B14F-4D97-AF65-F5344CB8AC3E}">
        <p14:creationId xmlns:p14="http://schemas.microsoft.com/office/powerpoint/2010/main" val="1731870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51710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343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6972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794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4" y="8228825"/>
            <a:ext cx="7429121" cy="389994"/>
          </a:xfrm>
          <a:prstGeom prst="rect">
            <a:avLst/>
          </a:prstGeom>
          <a:noFill/>
          <a:ln w="12700">
            <a:noFill/>
            <a:miter lim="800000"/>
            <a:headEnd type="none" w="sm" len="sm"/>
            <a:tailEnd type="none" w="sm" len="sm"/>
          </a:ln>
          <a:effectLst/>
        </p:spPr>
        <p:txBody>
          <a:bodyPr vert="horz" wrap="square" lIns="184239" tIns="147391" rIns="184239" bIns="147391" numCol="1" anchor="t" anchorCtr="0" compatLnSpc="1">
            <a:prstTxWarp prst="textNoShape">
              <a:avLst/>
            </a:prstTxWarp>
            <a:spAutoFit/>
          </a:bodyPr>
          <a:lstStyle/>
          <a:p>
            <a:pPr defTabSz="939200" eaLnBrk="0" hangingPunct="0"/>
            <a:r>
              <a:rPr lang="en-US" sz="600">
                <a:gradFill>
                  <a:gsLst>
                    <a:gs pos="0">
                      <a:srgbClr val="505050"/>
                    </a:gs>
                    <a:gs pos="100000">
                      <a:srgbClr val="505050"/>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11" y="4111536"/>
            <a:ext cx="6719251" cy="1338158"/>
          </a:xfrm>
          <a:prstGeom prst="rect">
            <a:avLst/>
          </a:prstGeom>
          <a:noFill/>
          <a:ln>
            <a:noFill/>
          </a:ln>
        </p:spPr>
      </p:pic>
    </p:spTree>
    <p:extLst>
      <p:ext uri="{BB962C8B-B14F-4D97-AF65-F5344CB8AC3E}">
        <p14:creationId xmlns:p14="http://schemas.microsoft.com/office/powerpoint/2010/main" val="252360917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4" y="8228825"/>
            <a:ext cx="7429121" cy="389994"/>
          </a:xfrm>
          <a:prstGeom prst="rect">
            <a:avLst/>
          </a:prstGeom>
          <a:noFill/>
          <a:ln w="12700">
            <a:noFill/>
            <a:miter lim="800000"/>
            <a:headEnd type="none" w="sm" len="sm"/>
            <a:tailEnd type="none" w="sm" len="sm"/>
          </a:ln>
          <a:effectLst/>
        </p:spPr>
        <p:txBody>
          <a:bodyPr vert="horz" wrap="square" lIns="184239" tIns="147391" rIns="184239" bIns="147391" numCol="1" anchor="t" anchorCtr="0" compatLnSpc="1">
            <a:prstTxWarp prst="textNoShape">
              <a:avLst/>
            </a:prstTxWarp>
            <a:spAutoFit/>
          </a:bodyPr>
          <a:lstStyle/>
          <a:p>
            <a:pPr defTabSz="939200" eaLnBrk="0" hangingPunct="0"/>
            <a:r>
              <a:rPr lang="en-US" sz="60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11" y="4111537"/>
            <a:ext cx="6719251" cy="1338158"/>
          </a:xfrm>
          <a:prstGeom prst="rect">
            <a:avLst/>
          </a:prstGeom>
          <a:noFill/>
          <a:ln>
            <a:noFill/>
          </a:ln>
        </p:spPr>
      </p:pic>
    </p:spTree>
    <p:extLst>
      <p:ext uri="{BB962C8B-B14F-4D97-AF65-F5344CB8AC3E}">
        <p14:creationId xmlns:p14="http://schemas.microsoft.com/office/powerpoint/2010/main" val="27288489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_2">
    <p:spTree>
      <p:nvGrpSpPr>
        <p:cNvPr id="1" name=""/>
        <p:cNvGrpSpPr/>
        <p:nvPr/>
      </p:nvGrpSpPr>
      <p:grpSpPr>
        <a:xfrm>
          <a:off x="0" y="0"/>
          <a:ext cx="0" cy="0"/>
          <a:chOff x="0" y="0"/>
          <a:chExt cx="0" cy="0"/>
        </a:xfrm>
      </p:grpSpPr>
      <p:sp>
        <p:nvSpPr>
          <p:cNvPr id="2" name="Title 1"/>
          <p:cNvSpPr>
            <a:spLocks noGrp="1"/>
          </p:cNvSpPr>
          <p:nvPr>
            <p:ph type="title"/>
          </p:nvPr>
        </p:nvSpPr>
        <p:spPr>
          <a:xfrm>
            <a:off x="171643" y="386023"/>
            <a:ext cx="5444846" cy="1479879"/>
          </a:xfrm>
        </p:spPr>
        <p:txBody>
          <a:bodyPr/>
          <a:lstStyle>
            <a:lvl1pPr algn="l" defTabSz="939654" rtl="0" eaLnBrk="1" latinLnBrk="0" hangingPunct="1">
              <a:lnSpc>
                <a:spcPct val="90000"/>
              </a:lnSpc>
              <a:spcBef>
                <a:spcPct val="0"/>
              </a:spcBef>
              <a:buNone/>
              <a:defRPr lang="en-US" sz="5000" b="0" kern="1200" cap="none" spc="-103" baseline="0" dirty="0">
                <a:ln w="3175">
                  <a:noFill/>
                </a:ln>
                <a:gradFill>
                  <a:gsLst>
                    <a:gs pos="1250">
                      <a:schemeClr val="accent1"/>
                    </a:gs>
                    <a:gs pos="100000">
                      <a:schemeClr val="accent1"/>
                    </a:gs>
                  </a:gsLst>
                  <a:lin ang="5400000" scaled="0"/>
                </a:gradFill>
                <a:effectLst/>
                <a:latin typeface="+mj-lt"/>
                <a:ea typeface="+mn-ea"/>
                <a:cs typeface="Segoe UI" pitchFamily="34" charset="0"/>
              </a:defRPr>
            </a:lvl1pPr>
          </a:lstStyle>
          <a:p>
            <a:r>
              <a:rPr lang="en-US"/>
              <a:t>Click to edit Master title style</a:t>
            </a:r>
          </a:p>
        </p:txBody>
      </p:sp>
      <p:sp>
        <p:nvSpPr>
          <p:cNvPr id="4" name="Freeform 3"/>
          <p:cNvSpPr/>
          <p:nvPr userDrawn="1"/>
        </p:nvSpPr>
        <p:spPr bwMode="auto">
          <a:xfrm flipH="1">
            <a:off x="2026840" y="0"/>
            <a:ext cx="5745560" cy="9144000"/>
          </a:xfrm>
          <a:custGeom>
            <a:avLst/>
            <a:gdLst>
              <a:gd name="connsiteX0" fmla="*/ 2250659 w 9193366"/>
              <a:gd name="connsiteY0" fmla="*/ 0 h 6994525"/>
              <a:gd name="connsiteX1" fmla="*/ 2249942 w 9193366"/>
              <a:gd name="connsiteY1" fmla="*/ 0 h 6994525"/>
              <a:gd name="connsiteX2" fmla="*/ 0 w 9193366"/>
              <a:gd name="connsiteY2" fmla="*/ 0 h 6994525"/>
              <a:gd name="connsiteX3" fmla="*/ 0 w 9193366"/>
              <a:gd name="connsiteY3" fmla="*/ 6994525 h 6994525"/>
              <a:gd name="connsiteX4" fmla="*/ 2249942 w 9193366"/>
              <a:gd name="connsiteY4" fmla="*/ 6994525 h 6994525"/>
              <a:gd name="connsiteX5" fmla="*/ 2250659 w 9193366"/>
              <a:gd name="connsiteY5" fmla="*/ 6994525 h 6994525"/>
              <a:gd name="connsiteX6" fmla="*/ 9193366 w 9193366"/>
              <a:gd name="connsiteY6" fmla="*/ 6994525 h 6994525"/>
              <a:gd name="connsiteX7" fmla="*/ 2250659 w 9193366"/>
              <a:gd name="connsiteY7" fmla="*/ 723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3366" h="6994525">
                <a:moveTo>
                  <a:pt x="2250659" y="0"/>
                </a:moveTo>
                <a:lnTo>
                  <a:pt x="2249942" y="0"/>
                </a:lnTo>
                <a:lnTo>
                  <a:pt x="0" y="0"/>
                </a:lnTo>
                <a:lnTo>
                  <a:pt x="0" y="6994525"/>
                </a:lnTo>
                <a:lnTo>
                  <a:pt x="2249942" y="6994525"/>
                </a:lnTo>
                <a:lnTo>
                  <a:pt x="2250659" y="6994525"/>
                </a:lnTo>
                <a:lnTo>
                  <a:pt x="9193366" y="6994525"/>
                </a:lnTo>
                <a:lnTo>
                  <a:pt x="2250659" y="723"/>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4212" tIns="147370" rIns="184212" bIns="147370" numCol="1" spcCol="0" rtlCol="0" fromWordArt="0" anchor="t" anchorCtr="0" forceAA="0" compatLnSpc="1">
            <a:prstTxWarp prst="textNoShape">
              <a:avLst/>
            </a:prstTxWarp>
            <a:noAutofit/>
          </a:bodyPr>
          <a:lstStyle/>
          <a:p>
            <a:pPr algn="ctr" defTabSz="93920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0123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721898"/>
            <a:ext cx="6736080" cy="731982"/>
          </a:xfrm>
          <a:prstGeom prst="rect">
            <a:avLst/>
          </a:prstGeom>
        </p:spPr>
        <p:txBody>
          <a:bodyPr vert="horz" wrap="square" lIns="0" tIns="0" rIns="150346" bIns="93967" rtlCol="0" anchor="t">
            <a:spAutoFit/>
          </a:bodyPr>
          <a:lstStyle/>
          <a:p>
            <a:r>
              <a:rPr lang="en-US"/>
              <a:t>Click to edit Master title style</a:t>
            </a:r>
          </a:p>
        </p:txBody>
      </p:sp>
      <p:sp>
        <p:nvSpPr>
          <p:cNvPr id="4" name="Text Placeholder 3"/>
          <p:cNvSpPr>
            <a:spLocks noGrp="1"/>
          </p:cNvSpPr>
          <p:nvPr>
            <p:ph type="body" idx="1"/>
          </p:nvPr>
        </p:nvSpPr>
        <p:spPr>
          <a:xfrm>
            <a:off x="777240" y="1684423"/>
            <a:ext cx="6736080" cy="1587601"/>
          </a:xfrm>
          <a:prstGeom prst="rect">
            <a:avLst/>
          </a:prstGeom>
        </p:spPr>
        <p:txBody>
          <a:bodyPr vert="horz" wrap="square" lIns="0" tIns="0" rIns="150346" bIns="93967"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5797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84" r:id="rId4"/>
    <p:sldLayoutId id="2147483685" r:id="rId5"/>
    <p:sldLayoutId id="2147483686" r:id="rId6"/>
    <p:sldLayoutId id="2147483688" r:id="rId7"/>
    <p:sldLayoutId id="2147483689" r:id="rId8"/>
    <p:sldLayoutId id="2147483690" r:id="rId9"/>
  </p:sldLayoutIdLst>
  <p:transition>
    <p:fade/>
  </p:transition>
  <p:txStyles>
    <p:titleStyle>
      <a:lvl1pPr algn="l" defTabSz="939654" rtl="0" eaLnBrk="1" latinLnBrk="0" hangingPunct="1">
        <a:lnSpc>
          <a:spcPct val="90000"/>
        </a:lnSpc>
        <a:spcBef>
          <a:spcPct val="0"/>
        </a:spcBef>
        <a:buNone/>
        <a:defRPr lang="en-US" sz="4600" b="0" kern="1200" cap="none" spc="-103"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345441" marR="0" indent="-345441" algn="l" defTabSz="939654"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8529" marR="0" indent="-243088" algn="l" defTabSz="93965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6029" marR="0" indent="-230296" algn="l" defTabSz="939654"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3pPr>
      <a:lvl4pPr marL="1036324" marR="0" indent="-230296" algn="l" defTabSz="939654"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4pPr>
      <a:lvl5pPr marL="1266617" marR="0" indent="-230296" algn="l" defTabSz="939654"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5pPr>
      <a:lvl6pPr marL="2584049" indent="-234915" algn="l" defTabSz="93965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53876" indent="-234915" algn="l" defTabSz="93965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23704" indent="-234915" algn="l" defTabSz="93965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993530" indent="-234915" algn="l" defTabSz="93965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39654" rtl="0" eaLnBrk="1" latinLnBrk="0" hangingPunct="1">
        <a:defRPr sz="1800" kern="1200">
          <a:solidFill>
            <a:schemeClr val="tx1"/>
          </a:solidFill>
          <a:latin typeface="+mn-lt"/>
          <a:ea typeface="+mn-ea"/>
          <a:cs typeface="+mn-cs"/>
        </a:defRPr>
      </a:lvl1pPr>
      <a:lvl2pPr marL="469827" algn="l" defTabSz="939654" rtl="0" eaLnBrk="1" latinLnBrk="0" hangingPunct="1">
        <a:defRPr sz="1800" kern="1200">
          <a:solidFill>
            <a:schemeClr val="tx1"/>
          </a:solidFill>
          <a:latin typeface="+mn-lt"/>
          <a:ea typeface="+mn-ea"/>
          <a:cs typeface="+mn-cs"/>
        </a:defRPr>
      </a:lvl2pPr>
      <a:lvl3pPr marL="939654" algn="l" defTabSz="939654" rtl="0" eaLnBrk="1" latinLnBrk="0" hangingPunct="1">
        <a:defRPr sz="1800" kern="1200">
          <a:solidFill>
            <a:schemeClr val="tx1"/>
          </a:solidFill>
          <a:latin typeface="+mn-lt"/>
          <a:ea typeface="+mn-ea"/>
          <a:cs typeface="+mn-cs"/>
        </a:defRPr>
      </a:lvl3pPr>
      <a:lvl4pPr marL="1409481" algn="l" defTabSz="939654" rtl="0" eaLnBrk="1" latinLnBrk="0" hangingPunct="1">
        <a:defRPr sz="1800" kern="1200">
          <a:solidFill>
            <a:schemeClr val="tx1"/>
          </a:solidFill>
          <a:latin typeface="+mn-lt"/>
          <a:ea typeface="+mn-ea"/>
          <a:cs typeface="+mn-cs"/>
        </a:defRPr>
      </a:lvl4pPr>
      <a:lvl5pPr marL="1879308" algn="l" defTabSz="939654" rtl="0" eaLnBrk="1" latinLnBrk="0" hangingPunct="1">
        <a:defRPr sz="1800" kern="1200">
          <a:solidFill>
            <a:schemeClr val="tx1"/>
          </a:solidFill>
          <a:latin typeface="+mn-lt"/>
          <a:ea typeface="+mn-ea"/>
          <a:cs typeface="+mn-cs"/>
        </a:defRPr>
      </a:lvl5pPr>
      <a:lvl6pPr marL="2349135" algn="l" defTabSz="939654" rtl="0" eaLnBrk="1" latinLnBrk="0" hangingPunct="1">
        <a:defRPr sz="1800" kern="1200">
          <a:solidFill>
            <a:schemeClr val="tx1"/>
          </a:solidFill>
          <a:latin typeface="+mn-lt"/>
          <a:ea typeface="+mn-ea"/>
          <a:cs typeface="+mn-cs"/>
        </a:defRPr>
      </a:lvl6pPr>
      <a:lvl7pPr marL="2818961" algn="l" defTabSz="939654" rtl="0" eaLnBrk="1" latinLnBrk="0" hangingPunct="1">
        <a:defRPr sz="1800" kern="1200">
          <a:solidFill>
            <a:schemeClr val="tx1"/>
          </a:solidFill>
          <a:latin typeface="+mn-lt"/>
          <a:ea typeface="+mn-ea"/>
          <a:cs typeface="+mn-cs"/>
        </a:defRPr>
      </a:lvl7pPr>
      <a:lvl8pPr marL="3288788" algn="l" defTabSz="939654" rtl="0" eaLnBrk="1" latinLnBrk="0" hangingPunct="1">
        <a:defRPr sz="1800" kern="1200">
          <a:solidFill>
            <a:schemeClr val="tx1"/>
          </a:solidFill>
          <a:latin typeface="+mn-lt"/>
          <a:ea typeface="+mn-ea"/>
          <a:cs typeface="+mn-cs"/>
        </a:defRPr>
      </a:lvl8pPr>
      <a:lvl9pPr marL="3758616" algn="l" defTabSz="9396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92" userDrawn="1">
          <p15:clr>
            <a:srgbClr val="5ACBF0"/>
          </p15:clr>
        </p15:guide>
        <p15:guide id="3" pos="240" userDrawn="1">
          <p15:clr>
            <a:srgbClr val="5ACBF0"/>
          </p15:clr>
        </p15:guide>
        <p15:guide id="6" pos="2448" userDrawn="1">
          <p15:clr>
            <a:srgbClr val="5ACBF0"/>
          </p15:clr>
        </p15:guide>
        <p15:guide id="8" pos="4656"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641" y="386020"/>
            <a:ext cx="7430598" cy="1199554"/>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171646" y="1585573"/>
            <a:ext cx="7429119" cy="143020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66443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8" r:id="rId4"/>
    <p:sldLayoutId id="2147483744" r:id="rId5"/>
    <p:sldLayoutId id="2147483745" r:id="rId6"/>
    <p:sldLayoutId id="2147483746" r:id="rId7"/>
    <p:sldLayoutId id="2147483747" r:id="rId8"/>
    <p:sldLayoutId id="2147483749" r:id="rId9"/>
    <p:sldLayoutId id="2147483750" r:id="rId10"/>
  </p:sldLayoutIdLst>
  <p:transition>
    <p:fade/>
  </p:transition>
  <p:txStyles>
    <p:titleStyle>
      <a:lvl1pPr algn="l" defTabSz="519451" rtl="0" eaLnBrk="1" latinLnBrk="0" hangingPunct="1">
        <a:lnSpc>
          <a:spcPct val="90000"/>
        </a:lnSpc>
        <a:spcBef>
          <a:spcPct val="0"/>
        </a:spcBef>
        <a:buNone/>
        <a:defRPr lang="en-US" sz="2726" b="0" kern="1200" cap="none" spc="-84"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27310"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46" kern="1200" spc="0" baseline="0">
          <a:gradFill>
            <a:gsLst>
              <a:gs pos="1250">
                <a:schemeClr val="tx1"/>
              </a:gs>
              <a:gs pos="100000">
                <a:schemeClr val="tx1"/>
              </a:gs>
            </a:gsLst>
            <a:lin ang="5400000" scaled="0"/>
          </a:gradFill>
          <a:latin typeface="+mj-lt"/>
          <a:ea typeface="+mn-ea"/>
          <a:cs typeface="+mn-cs"/>
        </a:defRPr>
      </a:lvl1pPr>
      <a:lvl2pPr marL="254617"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591" kern="1200" spc="0" baseline="0">
          <a:gradFill>
            <a:gsLst>
              <a:gs pos="1250">
                <a:schemeClr val="tx1"/>
              </a:gs>
              <a:gs pos="100000">
                <a:schemeClr val="tx1"/>
              </a:gs>
            </a:gsLst>
            <a:lin ang="5400000" scaled="0"/>
          </a:gradFill>
          <a:latin typeface="+mn-lt"/>
          <a:ea typeface="+mn-ea"/>
          <a:cs typeface="+mn-cs"/>
        </a:defRPr>
      </a:lvl2pPr>
      <a:lvl3pPr marL="381927"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364" kern="1200" spc="0" baseline="0">
          <a:gradFill>
            <a:gsLst>
              <a:gs pos="1250">
                <a:schemeClr val="tx1"/>
              </a:gs>
              <a:gs pos="100000">
                <a:schemeClr val="tx1"/>
              </a:gs>
            </a:gsLst>
            <a:lin ang="5400000" scaled="0"/>
          </a:gradFill>
          <a:latin typeface="+mn-lt"/>
          <a:ea typeface="+mn-ea"/>
          <a:cs typeface="+mn-cs"/>
        </a:defRPr>
      </a:lvl3pPr>
      <a:lvl4pPr marL="509236"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364" kern="1200" spc="0" baseline="0">
          <a:gradFill>
            <a:gsLst>
              <a:gs pos="1250">
                <a:schemeClr val="tx1"/>
              </a:gs>
              <a:gs pos="100000">
                <a:schemeClr val="tx1"/>
              </a:gs>
            </a:gsLst>
            <a:lin ang="5400000" scaled="0"/>
          </a:gradFill>
          <a:latin typeface="+mn-lt"/>
          <a:ea typeface="+mn-ea"/>
          <a:cs typeface="+mn-cs"/>
        </a:defRPr>
      </a:lvl4pPr>
      <a:lvl5pPr marL="636545"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364" kern="1200" spc="0" baseline="0">
          <a:gradFill>
            <a:gsLst>
              <a:gs pos="1250">
                <a:schemeClr val="tx1"/>
              </a:gs>
              <a:gs pos="100000">
                <a:schemeClr val="tx1"/>
              </a:gs>
            </a:gsLst>
            <a:lin ang="5400000" scaled="0"/>
          </a:gradFill>
          <a:latin typeface="+mn-lt"/>
          <a:ea typeface="+mn-ea"/>
          <a:cs typeface="+mn-cs"/>
        </a:defRPr>
      </a:lvl5pPr>
      <a:lvl6pPr marL="1428491" indent="-129863" algn="l" defTabSz="519451" rtl="0" eaLnBrk="1" latinLnBrk="0" hangingPunct="1">
        <a:spcBef>
          <a:spcPct val="20000"/>
        </a:spcBef>
        <a:buFont typeface="Arial" pitchFamily="34" charset="0"/>
        <a:buChar char="•"/>
        <a:defRPr sz="1114" kern="1200">
          <a:solidFill>
            <a:schemeClr val="tx1"/>
          </a:solidFill>
          <a:latin typeface="+mn-lt"/>
          <a:ea typeface="+mn-ea"/>
          <a:cs typeface="+mn-cs"/>
        </a:defRPr>
      </a:lvl6pPr>
      <a:lvl7pPr marL="1688216" indent="-129863" algn="l" defTabSz="519451" rtl="0" eaLnBrk="1" latinLnBrk="0" hangingPunct="1">
        <a:spcBef>
          <a:spcPct val="20000"/>
        </a:spcBef>
        <a:buFont typeface="Arial" pitchFamily="34" charset="0"/>
        <a:buChar char="•"/>
        <a:defRPr sz="1114" kern="1200">
          <a:solidFill>
            <a:schemeClr val="tx1"/>
          </a:solidFill>
          <a:latin typeface="+mn-lt"/>
          <a:ea typeface="+mn-ea"/>
          <a:cs typeface="+mn-cs"/>
        </a:defRPr>
      </a:lvl7pPr>
      <a:lvl8pPr marL="1947941" indent="-129863" algn="l" defTabSz="519451" rtl="0" eaLnBrk="1" latinLnBrk="0" hangingPunct="1">
        <a:spcBef>
          <a:spcPct val="20000"/>
        </a:spcBef>
        <a:buFont typeface="Arial" pitchFamily="34" charset="0"/>
        <a:buChar char="•"/>
        <a:defRPr sz="1114" kern="1200">
          <a:solidFill>
            <a:schemeClr val="tx1"/>
          </a:solidFill>
          <a:latin typeface="+mn-lt"/>
          <a:ea typeface="+mn-ea"/>
          <a:cs typeface="+mn-cs"/>
        </a:defRPr>
      </a:lvl8pPr>
      <a:lvl9pPr marL="2207667" indent="-129863" algn="l" defTabSz="519451" rtl="0" eaLnBrk="1" latinLnBrk="0" hangingPunct="1">
        <a:spcBef>
          <a:spcPct val="20000"/>
        </a:spcBef>
        <a:buFont typeface="Arial" pitchFamily="34" charset="0"/>
        <a:buChar char="•"/>
        <a:defRPr sz="1114" kern="1200">
          <a:solidFill>
            <a:schemeClr val="tx1"/>
          </a:solidFill>
          <a:latin typeface="+mn-lt"/>
          <a:ea typeface="+mn-ea"/>
          <a:cs typeface="+mn-cs"/>
        </a:defRPr>
      </a:lvl9pPr>
    </p:bodyStyle>
    <p:otherStyle>
      <a:defPPr>
        <a:defRPr lang="en-US"/>
      </a:defPPr>
      <a:lvl1pPr marL="0" algn="l" defTabSz="519451" rtl="0" eaLnBrk="1" latinLnBrk="0" hangingPunct="1">
        <a:defRPr sz="1003" kern="1200">
          <a:solidFill>
            <a:schemeClr val="tx1"/>
          </a:solidFill>
          <a:latin typeface="+mn-lt"/>
          <a:ea typeface="+mn-ea"/>
          <a:cs typeface="+mn-cs"/>
        </a:defRPr>
      </a:lvl1pPr>
      <a:lvl2pPr marL="259725" algn="l" defTabSz="519451" rtl="0" eaLnBrk="1" latinLnBrk="0" hangingPunct="1">
        <a:defRPr sz="1003" kern="1200">
          <a:solidFill>
            <a:schemeClr val="tx1"/>
          </a:solidFill>
          <a:latin typeface="+mn-lt"/>
          <a:ea typeface="+mn-ea"/>
          <a:cs typeface="+mn-cs"/>
        </a:defRPr>
      </a:lvl2pPr>
      <a:lvl3pPr marL="519451" algn="l" defTabSz="519451" rtl="0" eaLnBrk="1" latinLnBrk="0" hangingPunct="1">
        <a:defRPr sz="1003" kern="1200">
          <a:solidFill>
            <a:schemeClr val="tx1"/>
          </a:solidFill>
          <a:latin typeface="+mn-lt"/>
          <a:ea typeface="+mn-ea"/>
          <a:cs typeface="+mn-cs"/>
        </a:defRPr>
      </a:lvl3pPr>
      <a:lvl4pPr marL="779175" algn="l" defTabSz="519451" rtl="0" eaLnBrk="1" latinLnBrk="0" hangingPunct="1">
        <a:defRPr sz="1003" kern="1200">
          <a:solidFill>
            <a:schemeClr val="tx1"/>
          </a:solidFill>
          <a:latin typeface="+mn-lt"/>
          <a:ea typeface="+mn-ea"/>
          <a:cs typeface="+mn-cs"/>
        </a:defRPr>
      </a:lvl4pPr>
      <a:lvl5pPr marL="1038902" algn="l" defTabSz="519451" rtl="0" eaLnBrk="1" latinLnBrk="0" hangingPunct="1">
        <a:defRPr sz="1003" kern="1200">
          <a:solidFill>
            <a:schemeClr val="tx1"/>
          </a:solidFill>
          <a:latin typeface="+mn-lt"/>
          <a:ea typeface="+mn-ea"/>
          <a:cs typeface="+mn-cs"/>
        </a:defRPr>
      </a:lvl5pPr>
      <a:lvl6pPr marL="1298628" algn="l" defTabSz="519451" rtl="0" eaLnBrk="1" latinLnBrk="0" hangingPunct="1">
        <a:defRPr sz="1003" kern="1200">
          <a:solidFill>
            <a:schemeClr val="tx1"/>
          </a:solidFill>
          <a:latin typeface="+mn-lt"/>
          <a:ea typeface="+mn-ea"/>
          <a:cs typeface="+mn-cs"/>
        </a:defRPr>
      </a:lvl6pPr>
      <a:lvl7pPr marL="1558352" algn="l" defTabSz="519451" rtl="0" eaLnBrk="1" latinLnBrk="0" hangingPunct="1">
        <a:defRPr sz="1003" kern="1200">
          <a:solidFill>
            <a:schemeClr val="tx1"/>
          </a:solidFill>
          <a:latin typeface="+mn-lt"/>
          <a:ea typeface="+mn-ea"/>
          <a:cs typeface="+mn-cs"/>
        </a:defRPr>
      </a:lvl7pPr>
      <a:lvl8pPr marL="1818078" algn="l" defTabSz="519451" rtl="0" eaLnBrk="1" latinLnBrk="0" hangingPunct="1">
        <a:defRPr sz="1003" kern="1200">
          <a:solidFill>
            <a:schemeClr val="tx1"/>
          </a:solidFill>
          <a:latin typeface="+mn-lt"/>
          <a:ea typeface="+mn-ea"/>
          <a:cs typeface="+mn-cs"/>
        </a:defRPr>
      </a:lvl8pPr>
      <a:lvl9pPr marL="2077804" algn="l" defTabSz="519451" rtl="0" eaLnBrk="1" latinLnBrk="0" hangingPunct="1">
        <a:defRPr sz="100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240" userDrawn="1">
          <p15:clr>
            <a:srgbClr val="F26B43"/>
          </p15:clr>
        </p15:guide>
        <p15:guide id="26" orient="horz" pos="1392" userDrawn="1">
          <p15:clr>
            <a:srgbClr val="F26B43"/>
          </p15:clr>
        </p15:guide>
        <p15:guide id="27" pos="46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9B263FD9-55E8-4EC4-B2A3-6608F7307371}"/>
              </a:ext>
            </a:extLst>
          </p:cNvPr>
          <p:cNvPicPr>
            <a:picLocks noChangeAspect="1"/>
          </p:cNvPicPr>
          <p:nvPr/>
        </p:nvPicPr>
        <p:blipFill rotWithShape="1">
          <a:blip r:embed="rId4"/>
          <a:srcRect l="19712" t="13174" b="33013"/>
          <a:stretch/>
        </p:blipFill>
        <p:spPr>
          <a:xfrm>
            <a:off x="-3" y="0"/>
            <a:ext cx="7772400" cy="3473008"/>
          </a:xfrm>
          <a:prstGeom prst="rect">
            <a:avLst/>
          </a:prstGeom>
        </p:spPr>
      </p:pic>
      <p:sp>
        <p:nvSpPr>
          <p:cNvPr id="90" name="Rectangle 89"/>
          <p:cNvSpPr/>
          <p:nvPr/>
        </p:nvSpPr>
        <p:spPr>
          <a:xfrm>
            <a:off x="1" y="2626672"/>
            <a:ext cx="7772401" cy="1007102"/>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8666">
              <a:defRPr/>
            </a:pPr>
            <a:endParaRPr lang="en-US" kern="0" dirty="0">
              <a:solidFill>
                <a:sysClr val="windowText" lastClr="000000"/>
              </a:solidFill>
              <a:latin typeface="Segoe UI"/>
            </a:endParaRPr>
          </a:p>
        </p:txBody>
      </p:sp>
      <p:sp>
        <p:nvSpPr>
          <p:cNvPr id="85" name="Title 3"/>
          <p:cNvSpPr txBox="1">
            <a:spLocks/>
          </p:cNvSpPr>
          <p:nvPr>
            <p:custDataLst>
              <p:tags r:id="rId1"/>
            </p:custDataLst>
          </p:nvPr>
        </p:nvSpPr>
        <p:spPr>
          <a:xfrm>
            <a:off x="381002" y="2707669"/>
            <a:ext cx="7136674" cy="765402"/>
          </a:xfrm>
          <a:prstGeom prst="rect">
            <a:avLst/>
          </a:prstGeom>
        </p:spPr>
        <p:txBody>
          <a:bodyPr vert="horz" wrap="square" lIns="0" tIns="0" rIns="0" bIns="0" rtlCol="0" anchor="t">
            <a:spAutoFit/>
          </a:bodyPr>
          <a:lstStyle>
            <a:lvl1pPr algn="l" defTabSz="914139" rtl="0" eaLnBrk="1" latinLnBrk="0" hangingPunct="1">
              <a:spcBef>
                <a:spcPct val="0"/>
              </a:spcBef>
              <a:buNone/>
              <a:defRPr sz="2400" b="0" kern="1200">
                <a:solidFill>
                  <a:schemeClr val="bg1"/>
                </a:solidFill>
                <a:latin typeface="+mj-lt"/>
                <a:ea typeface="+mj-ea"/>
                <a:cs typeface="+mj-cs"/>
              </a:defRPr>
            </a:lvl1pPr>
          </a:lstStyle>
          <a:p>
            <a:pPr defTabSz="932494" fontAlgn="base">
              <a:lnSpc>
                <a:spcPts val="3100"/>
              </a:lnSpc>
              <a:spcAft>
                <a:spcPct val="0"/>
              </a:spcAft>
              <a:defRPr/>
            </a:pPr>
            <a:r>
              <a:rPr lang="es-ES" dirty="0">
                <a:solidFill>
                  <a:schemeClr val="bg2"/>
                </a:solidFill>
                <a:cs typeface="Segoe UI" pitchFamily="34" charset="0"/>
              </a:rPr>
              <a:t>Ayude a sus clientes a hacer el cambio </a:t>
            </a:r>
            <a:r>
              <a:rPr lang="es-ES" dirty="0" smtClean="0">
                <a:solidFill>
                  <a:schemeClr val="bg2"/>
                </a:solidFill>
                <a:cs typeface="Segoe UI" pitchFamily="34" charset="0"/>
              </a:rPr>
              <a:t/>
            </a:r>
            <a:br>
              <a:rPr lang="es-ES" dirty="0" smtClean="0">
                <a:solidFill>
                  <a:schemeClr val="bg2"/>
                </a:solidFill>
                <a:cs typeface="Segoe UI" pitchFamily="34" charset="0"/>
              </a:rPr>
            </a:br>
            <a:r>
              <a:rPr lang="es-ES" dirty="0" smtClean="0">
                <a:solidFill>
                  <a:schemeClr val="bg2"/>
                </a:solidFill>
                <a:cs typeface="Segoe UI" pitchFamily="34" charset="0"/>
              </a:rPr>
              <a:t>a un </a:t>
            </a:r>
            <a:r>
              <a:rPr lang="es-ES" dirty="0">
                <a:solidFill>
                  <a:schemeClr val="bg2"/>
                </a:solidFill>
                <a:cs typeface="Segoe UI" pitchFamily="34" charset="0"/>
              </a:rPr>
              <a:t>escritorio moderno con Microsoft 365</a:t>
            </a:r>
          </a:p>
        </p:txBody>
      </p:sp>
      <p:sp>
        <p:nvSpPr>
          <p:cNvPr id="11" name="Rectangle 10">
            <a:extLst>
              <a:ext uri="{FF2B5EF4-FFF2-40B4-BE49-F238E27FC236}">
                <a16:creationId xmlns="" xmlns:a16="http://schemas.microsoft.com/office/drawing/2014/main" id="{A7093074-87D0-854A-A08D-ADDE18D237CC}"/>
              </a:ext>
            </a:extLst>
          </p:cNvPr>
          <p:cNvSpPr/>
          <p:nvPr/>
        </p:nvSpPr>
        <p:spPr>
          <a:xfrm>
            <a:off x="381000" y="3739991"/>
            <a:ext cx="7010400" cy="2185214"/>
          </a:xfrm>
          <a:prstGeom prst="rect">
            <a:avLst/>
          </a:prstGeom>
        </p:spPr>
        <p:txBody>
          <a:bodyPr vert="horz" wrap="square" lIns="0" tIns="0" rIns="0" bIns="0">
            <a:spAutoFit/>
          </a:bodyPr>
          <a:lstStyle/>
          <a:p>
            <a:pPr defTabSz="898666">
              <a:spcAft>
                <a:spcPts val="600"/>
              </a:spcAft>
              <a:buClr>
                <a:srgbClr val="EAEAEA"/>
              </a:buClr>
              <a:defRPr/>
            </a:pPr>
            <a:r>
              <a:rPr lang="es-ES" sz="1600" b="1" kern="0" dirty="0">
                <a:ln>
                  <a:solidFill>
                    <a:srgbClr val="FFFFFF">
                      <a:alpha val="0"/>
                    </a:srgbClr>
                  </a:solidFill>
                </a:ln>
                <a:solidFill>
                  <a:srgbClr val="0078D7"/>
                </a:solidFill>
                <a:latin typeface="Segoe UI" pitchFamily="34" charset="0"/>
              </a:rPr>
              <a:t>Cómo usar esta guía</a:t>
            </a:r>
          </a:p>
          <a:p>
            <a:pPr lvl="0" defTabSz="898645">
              <a:spcAft>
                <a:spcPts val="1000"/>
              </a:spcAft>
              <a:buClr>
                <a:srgbClr val="EAEAEA"/>
              </a:buClr>
              <a:defRPr/>
            </a:pPr>
            <a:r>
              <a:rPr lang="es-ES" sz="1000" kern="0" dirty="0">
                <a:latin typeface="Segoe UI" pitchFamily="34" charset="0"/>
              </a:rPr>
              <a:t>Utilice esta guía para iniciar una conversación con sus clientes de pequeñas y medianas empresas (PyMEs) sobre </a:t>
            </a:r>
            <a:r>
              <a:rPr lang="es-ES" sz="1000" kern="0" dirty="0" smtClean="0">
                <a:latin typeface="Segoe UI" pitchFamily="34" charset="0"/>
              </a:rPr>
              <a:t/>
            </a:r>
            <a:br>
              <a:rPr lang="es-ES" sz="1000" kern="0" dirty="0" smtClean="0">
                <a:latin typeface="Segoe UI" pitchFamily="34" charset="0"/>
              </a:rPr>
            </a:br>
            <a:r>
              <a:rPr lang="es-ES" sz="1000" kern="0" dirty="0" smtClean="0">
                <a:latin typeface="Segoe UI" pitchFamily="34" charset="0"/>
              </a:rPr>
              <a:t>su </a:t>
            </a:r>
            <a:r>
              <a:rPr lang="es-ES" sz="1000" kern="0" dirty="0">
                <a:latin typeface="Segoe UI" pitchFamily="34" charset="0"/>
              </a:rPr>
              <a:t>estrategia tecnológica y su impacto directo en sus empresas. Ayúdeles a entender cómo un escritorio moderno </a:t>
            </a:r>
            <a:r>
              <a:rPr lang="es-ES" sz="1000" kern="0" dirty="0" smtClean="0">
                <a:latin typeface="Segoe UI" pitchFamily="34" charset="0"/>
              </a:rPr>
              <a:t/>
            </a:r>
            <a:br>
              <a:rPr lang="es-ES" sz="1000" kern="0" dirty="0" smtClean="0">
                <a:latin typeface="Segoe UI" pitchFamily="34" charset="0"/>
              </a:rPr>
            </a:br>
            <a:r>
              <a:rPr lang="es-ES" sz="1000" kern="0" dirty="0" smtClean="0">
                <a:latin typeface="Segoe UI" pitchFamily="34" charset="0"/>
              </a:rPr>
              <a:t>y </a:t>
            </a:r>
            <a:r>
              <a:rPr lang="es-ES" sz="1000" kern="0" dirty="0">
                <a:latin typeface="Segoe UI" pitchFamily="34" charset="0"/>
              </a:rPr>
              <a:t>Microsoft 365 ayudan a dirigir e impulsar su empresa de forma segura. Tal vez le convenga utilizar el próximo </a:t>
            </a:r>
            <a:r>
              <a:rPr lang="es-ES" sz="1000" kern="0" dirty="0" smtClean="0">
                <a:latin typeface="Segoe UI" pitchFamily="34" charset="0"/>
              </a:rPr>
              <a:t/>
            </a:r>
            <a:br>
              <a:rPr lang="es-ES" sz="1000" kern="0" dirty="0" smtClean="0">
                <a:latin typeface="Segoe UI" pitchFamily="34" charset="0"/>
              </a:rPr>
            </a:br>
            <a:r>
              <a:rPr lang="es-ES" sz="1000" kern="0" dirty="0" smtClean="0">
                <a:latin typeface="Segoe UI" pitchFamily="34" charset="0"/>
              </a:rPr>
              <a:t>fin </a:t>
            </a:r>
            <a:r>
              <a:rPr lang="es-ES" sz="1000" kern="0" dirty="0">
                <a:latin typeface="Segoe UI" pitchFamily="34" charset="0"/>
              </a:rPr>
              <a:t>del soporte técnico (EOS) de Windows 7 y Office 2010 como un factor convincente para iniciar la conversación. </a:t>
            </a:r>
          </a:p>
          <a:p>
            <a:pPr defTabSz="898666">
              <a:spcAft>
                <a:spcPts val="600"/>
              </a:spcAft>
              <a:buClr>
                <a:srgbClr val="EAEAEA"/>
              </a:buClr>
              <a:defRPr/>
            </a:pPr>
            <a:r>
              <a:rPr lang="es-ES" sz="1000" dirty="0"/>
              <a:t>Las pequeñas y medianas empresas simplemente no disponen de los recursos de las grandes empresas, y adoptan </a:t>
            </a:r>
            <a:r>
              <a:rPr lang="es-ES" sz="1000" dirty="0" smtClean="0"/>
              <a:t/>
            </a:r>
            <a:br>
              <a:rPr lang="es-ES" sz="1000" dirty="0" smtClean="0"/>
            </a:br>
            <a:r>
              <a:rPr lang="es-ES" sz="1000" dirty="0" smtClean="0"/>
              <a:t>un </a:t>
            </a:r>
            <a:r>
              <a:rPr lang="es-ES" sz="1000" dirty="0"/>
              <a:t>enfoque prudente en cuanto a las mejoras tecnológicas, preocupadas por el coste, la continuidad del negocio </a:t>
            </a:r>
            <a:r>
              <a:rPr lang="es-ES" sz="1000" dirty="0" smtClean="0"/>
              <a:t/>
            </a:r>
            <a:br>
              <a:rPr lang="es-ES" sz="1000" dirty="0" smtClean="0"/>
            </a:br>
            <a:r>
              <a:rPr lang="es-ES" sz="1000" dirty="0" smtClean="0"/>
              <a:t>y </a:t>
            </a:r>
            <a:r>
              <a:rPr lang="es-ES" sz="1000" dirty="0"/>
              <a:t>la adopción por parte de los empleados. Es importante tener esto en cuenta </a:t>
            </a:r>
            <a:r>
              <a:rPr dirty="0"/>
              <a:t/>
            </a:r>
            <a:br>
              <a:rPr dirty="0"/>
            </a:br>
            <a:r>
              <a:rPr lang="es-ES" sz="1000" dirty="0"/>
              <a:t>para que las propuestas sean útiles y realistas.</a:t>
            </a:r>
            <a:endParaRPr lang="en-US" sz="1000" kern="0" dirty="0"/>
          </a:p>
          <a:p>
            <a:pPr defTabSz="898666">
              <a:spcAft>
                <a:spcPts val="600"/>
              </a:spcAft>
              <a:buClr>
                <a:srgbClr val="EAEAEA"/>
              </a:buClr>
              <a:defRPr/>
            </a:pPr>
            <a:r>
              <a:rPr lang="es-ES" sz="1000" kern="0" dirty="0"/>
              <a:t>Piense en un cambio a un escritorio moderno que se realice en </a:t>
            </a:r>
            <a:r>
              <a:rPr lang="es-ES" sz="1000" b="1" u="sng" kern="0" dirty="0"/>
              <a:t>dos etapas</a:t>
            </a:r>
            <a:r>
              <a:rPr lang="es-ES" sz="1000" b="1" kern="0" dirty="0"/>
              <a:t> </a:t>
            </a:r>
            <a:r>
              <a:rPr lang="es-ES" sz="1000" kern="0" dirty="0"/>
              <a:t>distintas, como las siguientes:</a:t>
            </a:r>
          </a:p>
          <a:p>
            <a:pPr defTabSz="898666">
              <a:spcAft>
                <a:spcPts val="600"/>
              </a:spcAft>
              <a:buClr>
                <a:srgbClr val="EAEAEA"/>
              </a:buClr>
              <a:defRPr/>
            </a:pPr>
            <a:endParaRPr lang="en-US" sz="1100" kern="0" dirty="0"/>
          </a:p>
        </p:txBody>
      </p:sp>
      <p:sp>
        <p:nvSpPr>
          <p:cNvPr id="12" name="Title 1">
            <a:extLst>
              <a:ext uri="{FF2B5EF4-FFF2-40B4-BE49-F238E27FC236}">
                <a16:creationId xmlns="" xmlns:a16="http://schemas.microsoft.com/office/drawing/2014/main" id="{5EF01C14-3889-0043-B4D4-9844A54433BB}"/>
              </a:ext>
            </a:extLst>
          </p:cNvPr>
          <p:cNvSpPr txBox="1">
            <a:spLocks/>
          </p:cNvSpPr>
          <p:nvPr/>
        </p:nvSpPr>
        <p:spPr>
          <a:xfrm>
            <a:off x="381000" y="5688554"/>
            <a:ext cx="7010400" cy="3226845"/>
          </a:xfrm>
          <a:prstGeom prst="rect">
            <a:avLst/>
          </a:prstGeom>
        </p:spPr>
        <p:txBody>
          <a:bodyPr vert="horz" wrap="square" lIns="0" tIns="0" rIns="0" bIns="0" numCol="2" spcCol="228600" rtlCol="0" anchor="t">
            <a:noAutofit/>
          </a:bodyPr>
          <a:lstStyle>
            <a:lvl1pPr algn="l" defTabSz="519439" rtl="0" eaLnBrk="1" latinLnBrk="0" hangingPunct="1">
              <a:lnSpc>
                <a:spcPct val="90000"/>
              </a:lnSpc>
              <a:spcBef>
                <a:spcPct val="0"/>
              </a:spcBef>
              <a:buNone/>
              <a:defRPr lang="en-US" sz="2726" b="0" kern="1200" cap="none" spc="-84"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898666"/>
            <a:endParaRPr lang="es-ES" sz="1050" b="1" kern="0" spc="0" dirty="0" smtClean="0">
              <a:ln>
                <a:solidFill>
                  <a:srgbClr val="FFFFFF">
                    <a:alpha val="0"/>
                  </a:srgbClr>
                </a:solidFill>
              </a:ln>
              <a:solidFill>
                <a:srgbClr val="0078D7"/>
              </a:solidFill>
              <a:latin typeface="Segoe UI" pitchFamily="34" charset="0"/>
              <a:cs typeface="+mn-cs"/>
            </a:endParaRPr>
          </a:p>
          <a:p>
            <a:pPr defTabSz="898666"/>
            <a:r>
              <a:rPr lang="es-ES" sz="1600" b="1" kern="0" spc="0" dirty="0" smtClean="0">
                <a:ln>
                  <a:solidFill>
                    <a:srgbClr val="FFFFFF">
                      <a:alpha val="0"/>
                    </a:srgbClr>
                  </a:solidFill>
                </a:ln>
                <a:solidFill>
                  <a:srgbClr val="0078D7"/>
                </a:solidFill>
                <a:latin typeface="Segoe UI" pitchFamily="34" charset="0"/>
                <a:cs typeface="+mn-cs"/>
              </a:rPr>
              <a:t>Evalúe</a:t>
            </a:r>
            <a:endParaRPr lang="en-US" sz="1600" b="1" kern="0" cap="all" spc="0" dirty="0">
              <a:ln>
                <a:solidFill>
                  <a:srgbClr val="FFFFFF">
                    <a:alpha val="0"/>
                  </a:srgbClr>
                </a:solidFill>
              </a:ln>
              <a:solidFill>
                <a:srgbClr val="0078D7"/>
              </a:solidFill>
              <a:latin typeface="Segoe UI" pitchFamily="34" charset="0"/>
              <a:cs typeface="+mn-cs"/>
            </a:endParaRPr>
          </a:p>
          <a:p>
            <a:pPr defTabSz="898666">
              <a:spcAft>
                <a:spcPts val="600"/>
              </a:spcAft>
            </a:pPr>
            <a:r>
              <a:rPr lang="es-ES" sz="1200" kern="0" spc="0" dirty="0">
                <a:ln>
                  <a:solidFill>
                    <a:schemeClr val="bg1">
                      <a:alpha val="0"/>
                    </a:schemeClr>
                  </a:solidFill>
                </a:ln>
                <a:solidFill>
                  <a:srgbClr val="0078D7"/>
                </a:solidFill>
                <a:latin typeface="Segoe UI" pitchFamily="34" charset="0"/>
                <a:cs typeface="+mn-cs"/>
              </a:rPr>
              <a:t>el entorno empresarial y tecnológico actual </a:t>
            </a:r>
            <a:r>
              <a:rPr lang="es-ES" sz="1200" kern="0" spc="0" dirty="0" smtClean="0">
                <a:ln>
                  <a:solidFill>
                    <a:schemeClr val="bg1">
                      <a:alpha val="0"/>
                    </a:schemeClr>
                  </a:solidFill>
                </a:ln>
                <a:solidFill>
                  <a:srgbClr val="0078D7"/>
                </a:solidFill>
                <a:latin typeface="Segoe UI" pitchFamily="34" charset="0"/>
                <a:cs typeface="+mn-cs"/>
              </a:rPr>
              <a:t/>
            </a:r>
            <a:br>
              <a:rPr lang="es-ES" sz="1200" kern="0" spc="0" dirty="0" smtClean="0">
                <a:ln>
                  <a:solidFill>
                    <a:schemeClr val="bg1">
                      <a:alpha val="0"/>
                    </a:schemeClr>
                  </a:solidFill>
                </a:ln>
                <a:solidFill>
                  <a:srgbClr val="0078D7"/>
                </a:solidFill>
                <a:latin typeface="Segoe UI" pitchFamily="34" charset="0"/>
                <a:cs typeface="+mn-cs"/>
              </a:rPr>
            </a:br>
            <a:r>
              <a:rPr lang="es-ES" sz="1200" kern="0" spc="0" dirty="0" smtClean="0">
                <a:ln>
                  <a:solidFill>
                    <a:schemeClr val="bg1">
                      <a:alpha val="0"/>
                    </a:schemeClr>
                  </a:solidFill>
                </a:ln>
                <a:solidFill>
                  <a:srgbClr val="0078D7"/>
                </a:solidFill>
                <a:latin typeface="Segoe UI" pitchFamily="34" charset="0"/>
                <a:cs typeface="+mn-cs"/>
              </a:rPr>
              <a:t>de </a:t>
            </a:r>
            <a:r>
              <a:rPr lang="es-ES" sz="1200" kern="0" spc="0" dirty="0">
                <a:ln>
                  <a:solidFill>
                    <a:schemeClr val="bg1">
                      <a:alpha val="0"/>
                    </a:schemeClr>
                  </a:solidFill>
                </a:ln>
                <a:solidFill>
                  <a:srgbClr val="0078D7"/>
                </a:solidFill>
                <a:latin typeface="Segoe UI" pitchFamily="34" charset="0"/>
                <a:cs typeface="+mn-cs"/>
              </a:rPr>
              <a:t>sus clientes.</a:t>
            </a:r>
          </a:p>
          <a:p>
            <a:pPr marL="169867" indent="-169867" defTabSz="898666">
              <a:lnSpc>
                <a:spcPct val="100000"/>
              </a:lnSpc>
              <a:spcAft>
                <a:spcPts val="300"/>
              </a:spcAft>
              <a:buFont typeface="Arial" panose="020B0604020202020204" pitchFamily="34" charset="0"/>
              <a:buChar char="•"/>
            </a:pPr>
            <a:r>
              <a:rPr lang="es-ES" sz="1000" kern="0" spc="0" dirty="0">
                <a:ln>
                  <a:noFill/>
                </a:ln>
                <a:solidFill>
                  <a:schemeClr val="tx1"/>
                </a:solidFill>
                <a:latin typeface="Segoe UI" pitchFamily="34" charset="0"/>
                <a:cs typeface="+mn-cs"/>
              </a:rPr>
              <a:t>Conozca los fundamentos del negocio del cliente, </a:t>
            </a:r>
            <a:r>
              <a:rPr lang="es-ES" sz="1000" kern="0" spc="0" dirty="0" smtClean="0">
                <a:ln>
                  <a:noFill/>
                </a:ln>
                <a:solidFill>
                  <a:schemeClr val="tx1"/>
                </a:solidFill>
                <a:latin typeface="Segoe UI" pitchFamily="34" charset="0"/>
                <a:cs typeface="+mn-cs"/>
              </a:rPr>
              <a:t/>
            </a:r>
            <a:br>
              <a:rPr lang="es-ES" sz="1000" kern="0" spc="0" dirty="0" smtClean="0">
                <a:ln>
                  <a:noFill/>
                </a:ln>
                <a:solidFill>
                  <a:schemeClr val="tx1"/>
                </a:solidFill>
                <a:latin typeface="Segoe UI" pitchFamily="34" charset="0"/>
                <a:cs typeface="+mn-cs"/>
              </a:rPr>
            </a:br>
            <a:r>
              <a:rPr lang="es-ES" sz="1000" kern="0" spc="0" dirty="0" smtClean="0">
                <a:ln>
                  <a:noFill/>
                </a:ln>
                <a:solidFill>
                  <a:schemeClr val="tx1"/>
                </a:solidFill>
                <a:latin typeface="Segoe UI" pitchFamily="34" charset="0"/>
                <a:cs typeface="+mn-cs"/>
              </a:rPr>
              <a:t>su </a:t>
            </a:r>
            <a:r>
              <a:rPr lang="es-ES" sz="1000" kern="0" spc="0" dirty="0">
                <a:ln>
                  <a:noFill/>
                </a:ln>
                <a:solidFill>
                  <a:schemeClr val="tx1"/>
                </a:solidFill>
                <a:latin typeface="Segoe UI" pitchFamily="34" charset="0"/>
                <a:cs typeface="+mn-cs"/>
              </a:rPr>
              <a:t>sector industrial y los desafíos tecnológicos </a:t>
            </a:r>
            <a:r>
              <a:rPr lang="es-ES" sz="1000" kern="0" spc="0" dirty="0" smtClean="0">
                <a:ln>
                  <a:noFill/>
                </a:ln>
                <a:solidFill>
                  <a:schemeClr val="tx1"/>
                </a:solidFill>
                <a:latin typeface="Segoe UI" pitchFamily="34" charset="0"/>
                <a:cs typeface="+mn-cs"/>
              </a:rPr>
              <a:t/>
            </a:r>
            <a:br>
              <a:rPr lang="es-ES" sz="1000" kern="0" spc="0" dirty="0" smtClean="0">
                <a:ln>
                  <a:noFill/>
                </a:ln>
                <a:solidFill>
                  <a:schemeClr val="tx1"/>
                </a:solidFill>
                <a:latin typeface="Segoe UI" pitchFamily="34" charset="0"/>
                <a:cs typeface="+mn-cs"/>
              </a:rPr>
            </a:br>
            <a:r>
              <a:rPr lang="es-ES" sz="1000" kern="0" spc="0" dirty="0" smtClean="0">
                <a:ln>
                  <a:noFill/>
                </a:ln>
                <a:solidFill>
                  <a:schemeClr val="tx1"/>
                </a:solidFill>
                <a:latin typeface="Segoe UI" pitchFamily="34" charset="0"/>
                <a:cs typeface="+mn-cs"/>
              </a:rPr>
              <a:t>a </a:t>
            </a:r>
            <a:r>
              <a:rPr lang="es-ES" sz="1000" kern="0" spc="0" dirty="0">
                <a:ln>
                  <a:noFill/>
                </a:ln>
                <a:solidFill>
                  <a:schemeClr val="tx1"/>
                </a:solidFill>
                <a:latin typeface="Segoe UI" pitchFamily="34" charset="0"/>
                <a:cs typeface="+mn-cs"/>
              </a:rPr>
              <a:t>los que se enfrenta.</a:t>
            </a:r>
          </a:p>
          <a:p>
            <a:pPr marL="169867" indent="-169867" defTabSz="898666">
              <a:lnSpc>
                <a:spcPct val="100000"/>
              </a:lnSpc>
              <a:spcAft>
                <a:spcPts val="300"/>
              </a:spcAft>
              <a:buFont typeface="Arial" panose="020B0604020202020204" pitchFamily="34" charset="0"/>
              <a:buChar char="•"/>
            </a:pPr>
            <a:r>
              <a:rPr lang="es-ES" sz="1000" kern="0" spc="0" dirty="0">
                <a:ln>
                  <a:noFill/>
                </a:ln>
                <a:solidFill>
                  <a:schemeClr val="tx1"/>
                </a:solidFill>
                <a:latin typeface="Segoe UI" pitchFamily="34" charset="0"/>
                <a:cs typeface="+mn-cs"/>
              </a:rPr>
              <a:t>¿Tienen una política de TI que se actualiza periódicamente? </a:t>
            </a:r>
          </a:p>
          <a:p>
            <a:pPr marL="169867" indent="-169867" defTabSz="898666">
              <a:lnSpc>
                <a:spcPct val="100000"/>
              </a:lnSpc>
              <a:spcAft>
                <a:spcPts val="300"/>
              </a:spcAft>
              <a:buFont typeface="Arial" panose="020B0604020202020204" pitchFamily="34" charset="0"/>
              <a:buChar char="•"/>
            </a:pPr>
            <a:r>
              <a:rPr lang="es-ES" sz="1000" kern="0" spc="0" dirty="0">
                <a:ln>
                  <a:noFill/>
                </a:ln>
                <a:solidFill>
                  <a:schemeClr val="tx1"/>
                </a:solidFill>
                <a:latin typeface="Segoe UI" pitchFamily="34" charset="0"/>
                <a:cs typeface="+mn-cs"/>
              </a:rPr>
              <a:t>¿Permiten el trabajo remoto? ¿BYOD? ¿Servicios </a:t>
            </a:r>
            <a:r>
              <a:rPr lang="es-ES" sz="1000" kern="0" spc="0" dirty="0" smtClean="0">
                <a:ln>
                  <a:noFill/>
                </a:ln>
                <a:solidFill>
                  <a:schemeClr val="tx1"/>
                </a:solidFill>
                <a:latin typeface="Segoe UI" pitchFamily="34" charset="0"/>
                <a:cs typeface="+mn-cs"/>
              </a:rPr>
              <a:t/>
            </a:r>
            <a:br>
              <a:rPr lang="es-ES" sz="1000" kern="0" spc="0" dirty="0" smtClean="0">
                <a:ln>
                  <a:noFill/>
                </a:ln>
                <a:solidFill>
                  <a:schemeClr val="tx1"/>
                </a:solidFill>
                <a:latin typeface="Segoe UI" pitchFamily="34" charset="0"/>
                <a:cs typeface="+mn-cs"/>
              </a:rPr>
            </a:br>
            <a:r>
              <a:rPr lang="es-ES" sz="1000" kern="0" spc="0" dirty="0" smtClean="0">
                <a:ln>
                  <a:noFill/>
                </a:ln>
                <a:solidFill>
                  <a:schemeClr val="tx1"/>
                </a:solidFill>
                <a:latin typeface="Segoe UI" pitchFamily="34" charset="0"/>
                <a:cs typeface="+mn-cs"/>
              </a:rPr>
              <a:t>de </a:t>
            </a:r>
            <a:r>
              <a:rPr lang="es-ES" sz="1000" kern="0" spc="0" dirty="0">
                <a:ln>
                  <a:noFill/>
                </a:ln>
                <a:solidFill>
                  <a:schemeClr val="tx1"/>
                </a:solidFill>
                <a:latin typeface="Segoe UI" pitchFamily="34" charset="0"/>
                <a:cs typeface="+mn-cs"/>
              </a:rPr>
              <a:t>terceros? </a:t>
            </a:r>
          </a:p>
          <a:p>
            <a:pPr marL="169867" indent="-169867" defTabSz="898666">
              <a:lnSpc>
                <a:spcPct val="100000"/>
              </a:lnSpc>
              <a:spcAft>
                <a:spcPts val="300"/>
              </a:spcAft>
              <a:buFont typeface="Arial" panose="020B0604020202020204" pitchFamily="34" charset="0"/>
              <a:buChar char="•"/>
            </a:pPr>
            <a:r>
              <a:rPr lang="es-ES" sz="1000" kern="0" spc="0" dirty="0">
                <a:ln>
                  <a:noFill/>
                </a:ln>
                <a:solidFill>
                  <a:schemeClr val="tx1"/>
                </a:solidFill>
                <a:latin typeface="Segoe UI" pitchFamily="34" charset="0"/>
                <a:cs typeface="+mn-cs"/>
              </a:rPr>
              <a:t>¿Cómo protegen sus datos de los ciberataques? </a:t>
            </a:r>
            <a:r>
              <a:rPr dirty="0"/>
              <a:t/>
            </a:r>
            <a:br>
              <a:rPr dirty="0"/>
            </a:br>
            <a:r>
              <a:rPr lang="es-ES" sz="1000" kern="0" spc="0" dirty="0">
                <a:ln>
                  <a:noFill/>
                </a:ln>
                <a:solidFill>
                  <a:schemeClr val="tx1"/>
                </a:solidFill>
                <a:latin typeface="Segoe UI" pitchFamily="34" charset="0"/>
                <a:cs typeface="+mn-cs"/>
              </a:rPr>
              <a:t>¿Se han enfrentado a alguno?</a:t>
            </a:r>
          </a:p>
          <a:p>
            <a:pPr marL="169867" indent="-169867" defTabSz="898666">
              <a:lnSpc>
                <a:spcPct val="100000"/>
              </a:lnSpc>
              <a:spcAft>
                <a:spcPts val="300"/>
              </a:spcAft>
              <a:buFont typeface="Arial" panose="020B0604020202020204" pitchFamily="34" charset="0"/>
              <a:buChar char="•"/>
            </a:pPr>
            <a:r>
              <a:rPr lang="es-ES" sz="1000" kern="0" spc="0" dirty="0">
                <a:ln>
                  <a:noFill/>
                </a:ln>
                <a:solidFill>
                  <a:schemeClr val="tx1"/>
                </a:solidFill>
                <a:latin typeface="Segoe UI" pitchFamily="34" charset="0"/>
                <a:cs typeface="+mn-cs"/>
              </a:rPr>
              <a:t>¿Con qué frecuencia actualizan el hardware </a:t>
            </a:r>
            <a:r>
              <a:rPr lang="es-ES" sz="1000" kern="0" spc="0" dirty="0" smtClean="0">
                <a:ln>
                  <a:noFill/>
                </a:ln>
                <a:solidFill>
                  <a:schemeClr val="tx1"/>
                </a:solidFill>
                <a:latin typeface="Segoe UI" pitchFamily="34" charset="0"/>
                <a:cs typeface="+mn-cs"/>
              </a:rPr>
              <a:t/>
            </a:r>
            <a:br>
              <a:rPr lang="es-ES" sz="1000" kern="0" spc="0" dirty="0" smtClean="0">
                <a:ln>
                  <a:noFill/>
                </a:ln>
                <a:solidFill>
                  <a:schemeClr val="tx1"/>
                </a:solidFill>
                <a:latin typeface="Segoe UI" pitchFamily="34" charset="0"/>
                <a:cs typeface="+mn-cs"/>
              </a:rPr>
            </a:br>
            <a:r>
              <a:rPr lang="es-ES" sz="1000" kern="0" spc="0" dirty="0" smtClean="0">
                <a:ln>
                  <a:noFill/>
                </a:ln>
                <a:solidFill>
                  <a:schemeClr val="tx1"/>
                </a:solidFill>
                <a:latin typeface="Segoe UI" pitchFamily="34" charset="0"/>
                <a:cs typeface="+mn-cs"/>
              </a:rPr>
              <a:t>y </a:t>
            </a:r>
            <a:r>
              <a:rPr lang="es-ES" sz="1000" kern="0" spc="0" dirty="0">
                <a:ln>
                  <a:noFill/>
                </a:ln>
                <a:solidFill>
                  <a:schemeClr val="tx1"/>
                </a:solidFill>
                <a:latin typeface="Segoe UI" pitchFamily="34" charset="0"/>
                <a:cs typeface="+mn-cs"/>
              </a:rPr>
              <a:t>el software?</a:t>
            </a:r>
          </a:p>
          <a:p>
            <a:pPr marL="169867" indent="-169867" defTabSz="898666">
              <a:lnSpc>
                <a:spcPct val="100000"/>
              </a:lnSpc>
              <a:spcAft>
                <a:spcPts val="300"/>
              </a:spcAft>
              <a:buFont typeface="Arial" panose="020B0604020202020204" pitchFamily="34" charset="0"/>
              <a:buChar char="•"/>
            </a:pPr>
            <a:r>
              <a:rPr lang="es-ES" sz="1000" kern="0" spc="0" dirty="0">
                <a:ln>
                  <a:noFill/>
                </a:ln>
                <a:solidFill>
                  <a:schemeClr val="tx1"/>
                </a:solidFill>
                <a:latin typeface="Segoe UI" pitchFamily="34" charset="0"/>
                <a:cs typeface="+mn-cs"/>
              </a:rPr>
              <a:t>¿Qué capacidades les gustaría tener pero aún no tienen? ¿Soluciones de trabajo en equipo? ¿Reuniones online? ¿Almacenamiento de archivos en el cloud? </a:t>
            </a:r>
          </a:p>
          <a:p>
            <a:pPr marL="169867" indent="-169867" defTabSz="898666">
              <a:lnSpc>
                <a:spcPct val="100000"/>
              </a:lnSpc>
              <a:spcAft>
                <a:spcPts val="300"/>
              </a:spcAft>
              <a:buFont typeface="Arial" panose="020B0604020202020204" pitchFamily="34" charset="0"/>
              <a:buChar char="•"/>
            </a:pPr>
            <a:endParaRPr lang="en-US" sz="700" kern="0" spc="0" dirty="0" smtClean="0">
              <a:ln>
                <a:noFill/>
              </a:ln>
              <a:solidFill>
                <a:schemeClr val="tx1"/>
              </a:solidFill>
              <a:latin typeface="Segoe UI" pitchFamily="34" charset="0"/>
              <a:cs typeface="+mn-cs"/>
            </a:endParaRPr>
          </a:p>
          <a:p>
            <a:pPr defTabSz="898666"/>
            <a:r>
              <a:rPr lang="es-ES" sz="1600" b="1" kern="0" spc="0" dirty="0" smtClean="0">
                <a:ln>
                  <a:solidFill>
                    <a:srgbClr val="FFFFFF">
                      <a:alpha val="0"/>
                    </a:srgbClr>
                  </a:solidFill>
                </a:ln>
                <a:solidFill>
                  <a:srgbClr val="0078D7"/>
                </a:solidFill>
                <a:latin typeface="Segoe UI" pitchFamily="34" charset="0"/>
              </a:rPr>
              <a:t>Identifique</a:t>
            </a:r>
            <a:endParaRPr lang="es-ES" sz="1600" b="1" kern="0" spc="0" dirty="0">
              <a:ln>
                <a:solidFill>
                  <a:srgbClr val="FFFFFF">
                    <a:alpha val="0"/>
                  </a:srgbClr>
                </a:solidFill>
              </a:ln>
              <a:solidFill>
                <a:srgbClr val="0078D7"/>
              </a:solidFill>
              <a:latin typeface="Segoe UI" pitchFamily="34" charset="0"/>
            </a:endParaRPr>
          </a:p>
          <a:p>
            <a:pPr defTabSz="898666">
              <a:spcAft>
                <a:spcPts val="600"/>
              </a:spcAft>
            </a:pPr>
            <a:r>
              <a:rPr lang="es-ES" sz="1200" kern="0" spc="0" dirty="0">
                <a:ln>
                  <a:solidFill>
                    <a:schemeClr val="bg1">
                      <a:alpha val="0"/>
                    </a:schemeClr>
                  </a:solidFill>
                </a:ln>
                <a:solidFill>
                  <a:srgbClr val="0078D7"/>
                </a:solidFill>
                <a:latin typeface="Segoe UI" pitchFamily="34" charset="0"/>
              </a:rPr>
              <a:t>las diferencias entre el estado existente </a:t>
            </a:r>
            <a:r>
              <a:rPr lang="es-ES" sz="1200" kern="0" spc="0" dirty="0" smtClean="0">
                <a:ln>
                  <a:solidFill>
                    <a:schemeClr val="bg1">
                      <a:alpha val="0"/>
                    </a:schemeClr>
                  </a:solidFill>
                </a:ln>
                <a:solidFill>
                  <a:srgbClr val="0078D7"/>
                </a:solidFill>
                <a:latin typeface="Segoe UI" pitchFamily="34" charset="0"/>
              </a:rPr>
              <a:t/>
            </a:r>
            <a:br>
              <a:rPr lang="es-ES" sz="1200" kern="0" spc="0" dirty="0" smtClean="0">
                <a:ln>
                  <a:solidFill>
                    <a:schemeClr val="bg1">
                      <a:alpha val="0"/>
                    </a:schemeClr>
                  </a:solidFill>
                </a:ln>
                <a:solidFill>
                  <a:srgbClr val="0078D7"/>
                </a:solidFill>
                <a:latin typeface="Segoe UI" pitchFamily="34" charset="0"/>
              </a:rPr>
            </a:br>
            <a:r>
              <a:rPr lang="es-ES" sz="1200" kern="0" spc="0" dirty="0" smtClean="0">
                <a:ln>
                  <a:solidFill>
                    <a:schemeClr val="bg1">
                      <a:alpha val="0"/>
                    </a:schemeClr>
                  </a:solidFill>
                </a:ln>
                <a:solidFill>
                  <a:srgbClr val="0078D7"/>
                </a:solidFill>
                <a:latin typeface="Segoe UI" pitchFamily="34" charset="0"/>
              </a:rPr>
              <a:t>y </a:t>
            </a:r>
            <a:r>
              <a:rPr lang="es-ES" sz="1200" kern="0" spc="0" dirty="0">
                <a:ln>
                  <a:solidFill>
                    <a:schemeClr val="bg1">
                      <a:alpha val="0"/>
                    </a:schemeClr>
                  </a:solidFill>
                </a:ln>
                <a:solidFill>
                  <a:srgbClr val="0078D7"/>
                </a:solidFill>
                <a:latin typeface="Segoe UI" pitchFamily="34" charset="0"/>
              </a:rPr>
              <a:t>el deseado, y planifique su estrategia</a:t>
            </a:r>
          </a:p>
          <a:p>
            <a:pPr marL="169867" indent="-169867" defTabSz="898666">
              <a:lnSpc>
                <a:spcPct val="100000"/>
              </a:lnSpc>
              <a:spcAft>
                <a:spcPts val="300"/>
              </a:spcAft>
              <a:buFont typeface="Arial" panose="020B0604020202020204" pitchFamily="34" charset="0"/>
              <a:buChar char="•"/>
            </a:pPr>
            <a:r>
              <a:rPr lang="es-ES" sz="1000" kern="0" spc="0" dirty="0">
                <a:ln>
                  <a:noFill/>
                </a:ln>
                <a:solidFill>
                  <a:schemeClr val="tx1"/>
                </a:solidFill>
                <a:latin typeface="Segoe UI" pitchFamily="34" charset="0"/>
              </a:rPr>
              <a:t>¿Cuántos PCs tienen más de cuatro años de antigüedad </a:t>
            </a:r>
            <a:r>
              <a:rPr dirty="0"/>
              <a:t/>
            </a:r>
            <a:br>
              <a:rPr dirty="0"/>
            </a:br>
            <a:r>
              <a:rPr lang="es-ES" sz="1000" kern="0" spc="0" dirty="0">
                <a:ln>
                  <a:noFill/>
                </a:ln>
                <a:solidFill>
                  <a:schemeClr val="tx1"/>
                </a:solidFill>
                <a:latin typeface="Segoe UI" pitchFamily="34" charset="0"/>
              </a:rPr>
              <a:t>y necesitan ser reemplazados?</a:t>
            </a:r>
          </a:p>
          <a:p>
            <a:pPr marL="169867" indent="-169867" defTabSz="898666">
              <a:lnSpc>
                <a:spcPct val="100000"/>
              </a:lnSpc>
              <a:spcAft>
                <a:spcPts val="300"/>
              </a:spcAft>
              <a:buFont typeface="Arial" panose="020B0604020202020204" pitchFamily="34" charset="0"/>
              <a:buChar char="•"/>
            </a:pPr>
            <a:r>
              <a:rPr lang="es-ES" sz="1000" kern="0" spc="0" dirty="0">
                <a:ln>
                  <a:noFill/>
                </a:ln>
                <a:solidFill>
                  <a:schemeClr val="tx1"/>
                </a:solidFill>
                <a:latin typeface="Segoe UI" pitchFamily="34" charset="0"/>
              </a:rPr>
              <a:t>¿Cuántos servidores locales gestionan </a:t>
            </a:r>
            <a:r>
              <a:rPr lang="es-ES" sz="1000" kern="0" spc="0" dirty="0" smtClean="0">
                <a:ln>
                  <a:noFill/>
                </a:ln>
                <a:solidFill>
                  <a:schemeClr val="tx1"/>
                </a:solidFill>
                <a:latin typeface="Segoe UI" pitchFamily="34" charset="0"/>
              </a:rPr>
              <a:t/>
            </a:r>
            <a:br>
              <a:rPr lang="es-ES" sz="1000" kern="0" spc="0" dirty="0" smtClean="0">
                <a:ln>
                  <a:noFill/>
                </a:ln>
                <a:solidFill>
                  <a:schemeClr val="tx1"/>
                </a:solidFill>
                <a:latin typeface="Segoe UI" pitchFamily="34" charset="0"/>
              </a:rPr>
            </a:br>
            <a:r>
              <a:rPr lang="es-ES" sz="1000" kern="0" spc="0" dirty="0" smtClean="0">
                <a:ln>
                  <a:noFill/>
                </a:ln>
                <a:solidFill>
                  <a:schemeClr val="tx1"/>
                </a:solidFill>
                <a:latin typeface="Segoe UI" pitchFamily="34" charset="0"/>
              </a:rPr>
              <a:t>y para </a:t>
            </a:r>
            <a:r>
              <a:rPr lang="es-ES" sz="1000" kern="0" spc="0" dirty="0">
                <a:ln>
                  <a:noFill/>
                </a:ln>
                <a:solidFill>
                  <a:schemeClr val="tx1"/>
                </a:solidFill>
                <a:latin typeface="Segoe UI" pitchFamily="34" charset="0"/>
              </a:rPr>
              <a:t>qué cargas de trabajo?</a:t>
            </a:r>
          </a:p>
          <a:p>
            <a:pPr marL="169867" indent="-169867" defTabSz="898666">
              <a:lnSpc>
                <a:spcPct val="100000"/>
              </a:lnSpc>
              <a:spcAft>
                <a:spcPts val="300"/>
              </a:spcAft>
              <a:buFont typeface="Arial" panose="020B0604020202020204" pitchFamily="34" charset="0"/>
              <a:buChar char="•"/>
            </a:pPr>
            <a:r>
              <a:rPr lang="es-ES" sz="1000" kern="0" spc="0" dirty="0">
                <a:ln>
                  <a:noFill/>
                </a:ln>
                <a:solidFill>
                  <a:schemeClr val="tx1"/>
                </a:solidFill>
                <a:latin typeface="Segoe UI" pitchFamily="34" charset="0"/>
              </a:rPr>
              <a:t>¿Cuál es su experiencia o sus preocupaciones sobre </a:t>
            </a:r>
            <a:r>
              <a:rPr lang="es-ES" sz="1000" kern="0" spc="0" dirty="0" smtClean="0">
                <a:ln>
                  <a:noFill/>
                </a:ln>
                <a:solidFill>
                  <a:schemeClr val="tx1"/>
                </a:solidFill>
                <a:latin typeface="Segoe UI" pitchFamily="34" charset="0"/>
              </a:rPr>
              <a:t/>
            </a:r>
            <a:br>
              <a:rPr lang="es-ES" sz="1000" kern="0" spc="0" dirty="0" smtClean="0">
                <a:ln>
                  <a:noFill/>
                </a:ln>
                <a:solidFill>
                  <a:schemeClr val="tx1"/>
                </a:solidFill>
                <a:latin typeface="Segoe UI" pitchFamily="34" charset="0"/>
              </a:rPr>
            </a:br>
            <a:r>
              <a:rPr lang="es-ES" sz="1000" kern="0" spc="0" dirty="0" smtClean="0">
                <a:ln>
                  <a:noFill/>
                </a:ln>
                <a:solidFill>
                  <a:schemeClr val="tx1"/>
                </a:solidFill>
                <a:latin typeface="Segoe UI" pitchFamily="34" charset="0"/>
              </a:rPr>
              <a:t>usar </a:t>
            </a:r>
            <a:r>
              <a:rPr lang="es-ES" sz="1000" kern="0" spc="0" dirty="0">
                <a:ln>
                  <a:noFill/>
                </a:ln>
                <a:solidFill>
                  <a:schemeClr val="tx1"/>
                </a:solidFill>
                <a:latin typeface="Segoe UI" pitchFamily="34" charset="0"/>
              </a:rPr>
              <a:t>el cloud?</a:t>
            </a:r>
          </a:p>
          <a:p>
            <a:pPr marL="169867" indent="-169867" defTabSz="898666">
              <a:lnSpc>
                <a:spcPct val="100000"/>
              </a:lnSpc>
              <a:spcAft>
                <a:spcPts val="300"/>
              </a:spcAft>
              <a:buFont typeface="Arial" panose="020B0604020202020204" pitchFamily="34" charset="0"/>
              <a:buChar char="•"/>
            </a:pPr>
            <a:r>
              <a:rPr lang="es-ES" sz="1000" kern="0" spc="0" dirty="0">
                <a:ln>
                  <a:noFill/>
                </a:ln>
                <a:solidFill>
                  <a:schemeClr val="tx1"/>
                </a:solidFill>
                <a:latin typeface="Segoe UI" pitchFamily="34" charset="0"/>
              </a:rPr>
              <a:t>¿Conoce el cliente las fechas de fin del soporte técnico de Windows 7 y Office 2010, y lo que significan?</a:t>
            </a:r>
          </a:p>
          <a:p>
            <a:pPr marL="169867" indent="-169867" defTabSz="898666">
              <a:lnSpc>
                <a:spcPct val="100000"/>
              </a:lnSpc>
              <a:spcAft>
                <a:spcPts val="300"/>
              </a:spcAft>
              <a:buFont typeface="Arial" panose="020B0604020202020204" pitchFamily="34" charset="0"/>
              <a:buChar char="•"/>
            </a:pPr>
            <a:r>
              <a:rPr lang="es-ES" sz="1000" kern="0" spc="0" dirty="0">
                <a:ln>
                  <a:noFill/>
                </a:ln>
                <a:solidFill>
                  <a:schemeClr val="tx1"/>
                </a:solidFill>
                <a:latin typeface="Segoe UI" pitchFamily="34" charset="0"/>
              </a:rPr>
              <a:t>¿Quién es el responsable de la seguridad de los datos </a:t>
            </a:r>
            <a:r>
              <a:rPr lang="es-ES" sz="1000" kern="0" spc="0" dirty="0" smtClean="0">
                <a:ln>
                  <a:noFill/>
                </a:ln>
                <a:solidFill>
                  <a:schemeClr val="tx1"/>
                </a:solidFill>
                <a:latin typeface="Segoe UI" pitchFamily="34" charset="0"/>
              </a:rPr>
              <a:t/>
            </a:r>
            <a:br>
              <a:rPr lang="es-ES" sz="1000" kern="0" spc="0" dirty="0" smtClean="0">
                <a:ln>
                  <a:noFill/>
                </a:ln>
                <a:solidFill>
                  <a:schemeClr val="tx1"/>
                </a:solidFill>
                <a:latin typeface="Segoe UI" pitchFamily="34" charset="0"/>
              </a:rPr>
            </a:br>
            <a:r>
              <a:rPr lang="es-ES" sz="1000" kern="0" spc="0" dirty="0" smtClean="0">
                <a:ln>
                  <a:noFill/>
                </a:ln>
                <a:solidFill>
                  <a:schemeClr val="tx1"/>
                </a:solidFill>
                <a:latin typeface="Segoe UI" pitchFamily="34" charset="0"/>
              </a:rPr>
              <a:t>y </a:t>
            </a:r>
            <a:r>
              <a:rPr lang="es-ES" sz="1000" kern="0" spc="0" dirty="0">
                <a:ln>
                  <a:noFill/>
                </a:ln>
                <a:solidFill>
                  <a:schemeClr val="tx1"/>
                </a:solidFill>
                <a:latin typeface="Segoe UI" pitchFamily="34" charset="0"/>
              </a:rPr>
              <a:t>qué medidas activas se aplican?</a:t>
            </a:r>
          </a:p>
          <a:p>
            <a:pPr marL="169867" indent="-169867" defTabSz="898666">
              <a:lnSpc>
                <a:spcPct val="100000"/>
              </a:lnSpc>
              <a:spcAft>
                <a:spcPts val="300"/>
              </a:spcAft>
              <a:buFont typeface="Arial" panose="020B0604020202020204" pitchFamily="34" charset="0"/>
              <a:buChar char="•"/>
            </a:pPr>
            <a:r>
              <a:rPr lang="es-ES" sz="1000" kern="0" spc="0" dirty="0">
                <a:ln>
                  <a:noFill/>
                </a:ln>
                <a:solidFill>
                  <a:schemeClr val="tx1"/>
                </a:solidFill>
                <a:latin typeface="Segoe UI" pitchFamily="34" charset="0"/>
              </a:rPr>
              <a:t>¿Cuántos dispositivos se actualizarán a Windows 10 </a:t>
            </a:r>
            <a:r>
              <a:rPr dirty="0"/>
              <a:t/>
            </a:r>
            <a:br>
              <a:rPr dirty="0"/>
            </a:br>
            <a:r>
              <a:rPr lang="es-ES" sz="1000" kern="0" spc="0" dirty="0">
                <a:ln>
                  <a:noFill/>
                </a:ln>
                <a:solidFill>
                  <a:schemeClr val="tx1"/>
                </a:solidFill>
                <a:latin typeface="Segoe UI" pitchFamily="34" charset="0"/>
              </a:rPr>
              <a:t>y cuántos PCs Windows 10 se comprarán?</a:t>
            </a:r>
          </a:p>
        </p:txBody>
      </p:sp>
      <p:pic>
        <p:nvPicPr>
          <p:cNvPr id="13" name="Picture 12">
            <a:extLst>
              <a:ext uri="{FF2B5EF4-FFF2-40B4-BE49-F238E27FC236}">
                <a16:creationId xmlns="" xmlns:a16="http://schemas.microsoft.com/office/drawing/2014/main" id="{390186FC-2721-F849-8E7E-1C6BE59BA4CA}"/>
              </a:ext>
            </a:extLst>
          </p:cNvPr>
          <p:cNvPicPr>
            <a:picLocks noChangeAspect="1"/>
          </p:cNvPicPr>
          <p:nvPr/>
        </p:nvPicPr>
        <p:blipFill>
          <a:blip r:embed="rId5"/>
          <a:stretch>
            <a:fillRect/>
          </a:stretch>
        </p:blipFill>
        <p:spPr>
          <a:xfrm>
            <a:off x="381000" y="384048"/>
            <a:ext cx="1143000" cy="228185"/>
          </a:xfrm>
          <a:prstGeom prst="rect">
            <a:avLst/>
          </a:prstGeom>
        </p:spPr>
      </p:pic>
      <p:sp>
        <p:nvSpPr>
          <p:cNvPr id="14" name="Footer Placeholder 2">
            <a:extLst>
              <a:ext uri="{FF2B5EF4-FFF2-40B4-BE49-F238E27FC236}">
                <a16:creationId xmlns="" xmlns:a16="http://schemas.microsoft.com/office/drawing/2014/main" id="{45C49DE5-B77D-493B-B2E0-6D5036790F67}"/>
              </a:ext>
            </a:extLst>
          </p:cNvPr>
          <p:cNvSpPr txBox="1">
            <a:spLocks/>
          </p:cNvSpPr>
          <p:nvPr/>
        </p:nvSpPr>
        <p:spPr>
          <a:xfrm>
            <a:off x="1848985" y="8912424"/>
            <a:ext cx="4074431"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es-ES" sz="900" dirty="0">
                <a:solidFill>
                  <a:schemeClr val="tx1">
                    <a:lumMod val="90000"/>
                    <a:lumOff val="10000"/>
                  </a:schemeClr>
                </a:solidFill>
              </a:rPr>
              <a:t>Información confidencial de Microsoft | Solo para uso interno y de los partners</a:t>
            </a:r>
          </a:p>
        </p:txBody>
      </p:sp>
    </p:spTree>
    <p:extLst>
      <p:ext uri="{BB962C8B-B14F-4D97-AF65-F5344CB8AC3E}">
        <p14:creationId xmlns:p14="http://schemas.microsoft.com/office/powerpoint/2010/main" val="372812660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F88AD1D7-909E-4BD0-9BA9-5B5A7A1F51E9}"/>
              </a:ext>
            </a:extLst>
          </p:cNvPr>
          <p:cNvSpPr/>
          <p:nvPr/>
        </p:nvSpPr>
        <p:spPr bwMode="auto">
          <a:xfrm>
            <a:off x="0" y="-1"/>
            <a:ext cx="7772400" cy="14876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a:extLst>
              <a:ext uri="{FF2B5EF4-FFF2-40B4-BE49-F238E27FC236}">
                <a16:creationId xmlns="" xmlns:a16="http://schemas.microsoft.com/office/drawing/2014/main" id="{302FA4CB-AC0E-4086-B1FF-EE2C863326BF}"/>
              </a:ext>
            </a:extLst>
          </p:cNvPr>
          <p:cNvSpPr/>
          <p:nvPr/>
        </p:nvSpPr>
        <p:spPr bwMode="auto">
          <a:xfrm>
            <a:off x="0" y="1489745"/>
            <a:ext cx="7772400" cy="4618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b="1" dirty="0">
              <a:gradFill>
                <a:gsLst>
                  <a:gs pos="0">
                    <a:srgbClr val="FFFFFF"/>
                  </a:gs>
                  <a:gs pos="100000">
                    <a:srgbClr val="FFFFFF"/>
                  </a:gs>
                </a:gsLst>
                <a:lin ang="5400000" scaled="0"/>
              </a:gradFill>
              <a:latin typeface="Segoe UI"/>
              <a:cs typeface="Segoe UI" pitchFamily="34" charset="0"/>
            </a:endParaRPr>
          </a:p>
        </p:txBody>
      </p:sp>
      <p:sp>
        <p:nvSpPr>
          <p:cNvPr id="40" name="Footer Placeholder 2">
            <a:extLst>
              <a:ext uri="{FF2B5EF4-FFF2-40B4-BE49-F238E27FC236}">
                <a16:creationId xmlns="" xmlns:a16="http://schemas.microsoft.com/office/drawing/2014/main" id="{37B1FF44-2A36-4CA3-BC4A-8DA24165E0FB}"/>
              </a:ext>
            </a:extLst>
          </p:cNvPr>
          <p:cNvSpPr txBox="1">
            <a:spLocks/>
          </p:cNvSpPr>
          <p:nvPr/>
        </p:nvSpPr>
        <p:spPr>
          <a:xfrm>
            <a:off x="1858510" y="8912425"/>
            <a:ext cx="4055381"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es-ES" sz="900" dirty="0">
                <a:solidFill>
                  <a:schemeClr val="tx1">
                    <a:lumMod val="90000"/>
                    <a:lumOff val="10000"/>
                  </a:schemeClr>
                </a:solidFill>
              </a:rPr>
              <a:t>Información confidencial de Microsoft | Solo para uso interno y de los partners</a:t>
            </a:r>
          </a:p>
        </p:txBody>
      </p:sp>
      <p:sp>
        <p:nvSpPr>
          <p:cNvPr id="17" name="Rectangle 16">
            <a:extLst>
              <a:ext uri="{FF2B5EF4-FFF2-40B4-BE49-F238E27FC236}">
                <a16:creationId xmlns="" xmlns:a16="http://schemas.microsoft.com/office/drawing/2014/main" id="{5E61CD90-552A-A24E-BF6F-F654632E09B6}"/>
              </a:ext>
            </a:extLst>
          </p:cNvPr>
          <p:cNvSpPr/>
          <p:nvPr/>
        </p:nvSpPr>
        <p:spPr bwMode="auto">
          <a:xfrm>
            <a:off x="392506" y="613361"/>
            <a:ext cx="7119544"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50" fontAlgn="base">
              <a:spcBef>
                <a:spcPct val="0"/>
              </a:spcBef>
              <a:spcAft>
                <a:spcPct val="0"/>
              </a:spcAft>
            </a:pPr>
            <a:r>
              <a:rPr lang="es-ES" sz="1600" b="1" dirty="0">
                <a:solidFill>
                  <a:schemeClr val="bg2"/>
                </a:solidFill>
                <a:ea typeface="Segoe UI" pitchFamily="34" charset="0"/>
                <a:cs typeface="Segoe UI" pitchFamily="34" charset="0"/>
              </a:rPr>
              <a:t>Explique los beneficios de un escritorio moderno en un dispositivo nuevo. </a:t>
            </a:r>
            <a:r>
              <a:rPr sz="1600" dirty="0"/>
              <a:t/>
            </a:r>
            <a:br>
              <a:rPr sz="1600" dirty="0"/>
            </a:br>
            <a:r>
              <a:rPr lang="es-ES" sz="1200" dirty="0">
                <a:solidFill>
                  <a:schemeClr val="bg1">
                    <a:alpha val="75000"/>
                  </a:schemeClr>
                </a:solidFill>
                <a:cs typeface="Segoe UI" pitchFamily="34" charset="0"/>
              </a:rPr>
              <a:t>Según su conocimiento de las preocupaciones del cliente, haga hincapié en la productividad, la seguridad o la capacidad de elección. </a:t>
            </a:r>
          </a:p>
        </p:txBody>
      </p:sp>
      <p:sp>
        <p:nvSpPr>
          <p:cNvPr id="18" name="Rectangle 17">
            <a:extLst>
              <a:ext uri="{FF2B5EF4-FFF2-40B4-BE49-F238E27FC236}">
                <a16:creationId xmlns="" xmlns:a16="http://schemas.microsoft.com/office/drawing/2014/main" id="{188D8E41-E0DD-CC4A-B164-219012347DC5}"/>
              </a:ext>
            </a:extLst>
          </p:cNvPr>
          <p:cNvSpPr/>
          <p:nvPr/>
        </p:nvSpPr>
        <p:spPr>
          <a:xfrm>
            <a:off x="260350" y="8391172"/>
            <a:ext cx="6987388" cy="430887"/>
          </a:xfrm>
          <a:prstGeom prst="rect">
            <a:avLst/>
          </a:prstGeom>
          <a:noFill/>
        </p:spPr>
        <p:txBody>
          <a:bodyPr wrap="square" lIns="0" tIns="0" rIns="0" bIns="0" anchor="b" anchorCtr="0">
            <a:spAutoFit/>
          </a:bodyPr>
          <a:lstStyle/>
          <a:p>
            <a:pPr marL="0" lvl="1"/>
            <a:r>
              <a:rPr lang="es-ES" sz="700" baseline="30000" dirty="0">
                <a:solidFill>
                  <a:schemeClr val="tx1">
                    <a:lumMod val="60000"/>
                    <a:lumOff val="40000"/>
                  </a:schemeClr>
                </a:solidFill>
              </a:rPr>
              <a:t>1</a:t>
            </a:r>
            <a:r>
              <a:rPr lang="es-ES" sz="700" dirty="0">
                <a:solidFill>
                  <a:schemeClr val="tx1">
                    <a:lumMod val="60000"/>
                    <a:lumOff val="40000"/>
                  </a:schemeClr>
                </a:solidFill>
                <a:cs typeface="Segoe UI" panose="020B0502040204020203" pitchFamily="34" charset="0"/>
              </a:rPr>
              <a:t>Mientras dure el soporte técnico del dispositivo.</a:t>
            </a:r>
            <a:r>
              <a:rPr lang="es-ES" sz="700" dirty="0">
                <a:solidFill>
                  <a:schemeClr val="tx1">
                    <a:lumMod val="60000"/>
                    <a:lumOff val="40000"/>
                  </a:schemeClr>
                </a:solidFill>
              </a:rPr>
              <a:t> ● </a:t>
            </a:r>
            <a:r>
              <a:rPr lang="es-ES" sz="700" baseline="30000" dirty="0">
                <a:solidFill>
                  <a:schemeClr val="tx1">
                    <a:lumMod val="60000"/>
                    <a:lumOff val="40000"/>
                  </a:schemeClr>
                </a:solidFill>
              </a:rPr>
              <a:t> 2</a:t>
            </a:r>
            <a:r>
              <a:rPr lang="es-ES" sz="700" dirty="0">
                <a:solidFill>
                  <a:schemeClr val="tx1">
                    <a:lumMod val="60000"/>
                    <a:lumOff val="40000"/>
                  </a:schemeClr>
                </a:solidFill>
              </a:rPr>
              <a:t>El 99 % de las aplicaciones de Windows 7 son compatibles con Windows 10. Se aplican requisitos de hardware y software; </a:t>
            </a:r>
            <a:r>
              <a:rPr lang="es-ES" sz="700" dirty="0" smtClean="0">
                <a:solidFill>
                  <a:schemeClr val="tx1">
                    <a:lumMod val="60000"/>
                    <a:lumOff val="40000"/>
                  </a:schemeClr>
                </a:solidFill>
              </a:rPr>
              <a:t/>
            </a:r>
            <a:br>
              <a:rPr lang="es-ES" sz="700" dirty="0" smtClean="0">
                <a:solidFill>
                  <a:schemeClr val="tx1">
                    <a:lumMod val="60000"/>
                    <a:lumOff val="40000"/>
                  </a:schemeClr>
                </a:solidFill>
              </a:rPr>
            </a:br>
            <a:r>
              <a:rPr lang="es-ES" sz="700" dirty="0" smtClean="0">
                <a:solidFill>
                  <a:schemeClr val="tx1">
                    <a:lumMod val="60000"/>
                    <a:lumOff val="40000"/>
                  </a:schemeClr>
                </a:solidFill>
              </a:rPr>
              <a:t>la </a:t>
            </a:r>
            <a:r>
              <a:rPr lang="es-ES" sz="700" dirty="0">
                <a:solidFill>
                  <a:schemeClr val="tx1">
                    <a:lumMod val="60000"/>
                    <a:lumOff val="40000"/>
                  </a:schemeClr>
                </a:solidFill>
              </a:rPr>
              <a:t>disponibilidad de las características puede variar. Se requiere conexión a Internet. Para conocer la información de compatibilidad y otra información de instalación importante, visite el sitio web del fabricante del dispositivo y www.windows.com/windows10specs. Con el tiempo se pueden aplicar otros requisitos para las actualizaciones. </a:t>
            </a:r>
          </a:p>
          <a:p>
            <a:pPr marL="0" lvl="1"/>
            <a:endParaRPr lang="en-US" sz="700" dirty="0">
              <a:solidFill>
                <a:schemeClr val="tx1">
                  <a:lumMod val="60000"/>
                  <a:lumOff val="40000"/>
                </a:schemeClr>
              </a:solidFill>
            </a:endParaRPr>
          </a:p>
        </p:txBody>
      </p:sp>
      <p:sp>
        <p:nvSpPr>
          <p:cNvPr id="19" name="Rectangle 18">
            <a:extLst>
              <a:ext uri="{FF2B5EF4-FFF2-40B4-BE49-F238E27FC236}">
                <a16:creationId xmlns="" xmlns:a16="http://schemas.microsoft.com/office/drawing/2014/main" id="{964970D3-1574-874F-9EFF-36F2FF3BEAAC}"/>
              </a:ext>
            </a:extLst>
          </p:cNvPr>
          <p:cNvSpPr/>
          <p:nvPr/>
        </p:nvSpPr>
        <p:spPr>
          <a:xfrm>
            <a:off x="392506" y="1549546"/>
            <a:ext cx="7262327" cy="332399"/>
          </a:xfrm>
          <a:prstGeom prst="rect">
            <a:avLst/>
          </a:prstGeom>
        </p:spPr>
        <p:txBody>
          <a:bodyPr wrap="square" lIns="0" tIns="0" rIns="0" bIns="0">
            <a:spAutoFit/>
          </a:bodyPr>
          <a:lstStyle/>
          <a:p>
            <a:pPr defTabSz="1078150" fontAlgn="base">
              <a:lnSpc>
                <a:spcPct val="90000"/>
              </a:lnSpc>
              <a:spcBef>
                <a:spcPct val="0"/>
              </a:spcBef>
              <a:spcAft>
                <a:spcPct val="0"/>
              </a:spcAft>
            </a:pPr>
            <a:r>
              <a:rPr lang="es-ES" sz="1200" b="1" dirty="0">
                <a:cs typeface="Segoe UI" pitchFamily="34" charset="0"/>
              </a:rPr>
              <a:t>OBJETIVO: </a:t>
            </a:r>
            <a:r>
              <a:rPr lang="es-ES" sz="1200" b="1" dirty="0">
                <a:solidFill>
                  <a:schemeClr val="tx1">
                    <a:lumMod val="90000"/>
                    <a:lumOff val="10000"/>
                  </a:schemeClr>
                </a:solidFill>
                <a:cs typeface="Segoe UI" pitchFamily="34" charset="0"/>
              </a:rPr>
              <a:t>Convencer a su cliente de que un escritorio moderno debe ser el núcleo </a:t>
            </a:r>
            <a:r>
              <a:rPr lang="es-ES" sz="1200" b="1" dirty="0" smtClean="0">
                <a:solidFill>
                  <a:schemeClr val="tx1">
                    <a:lumMod val="90000"/>
                    <a:lumOff val="10000"/>
                  </a:schemeClr>
                </a:solidFill>
                <a:cs typeface="Segoe UI" pitchFamily="34" charset="0"/>
              </a:rPr>
              <a:t>de </a:t>
            </a:r>
            <a:r>
              <a:rPr lang="es-ES" sz="1200" b="1" dirty="0">
                <a:solidFill>
                  <a:schemeClr val="tx1">
                    <a:lumMod val="90000"/>
                    <a:lumOff val="10000"/>
                  </a:schemeClr>
                </a:solidFill>
                <a:cs typeface="Segoe UI" pitchFamily="34" charset="0"/>
              </a:rPr>
              <a:t>su estrategia tecnológica.</a:t>
            </a:r>
          </a:p>
        </p:txBody>
      </p:sp>
      <p:sp>
        <p:nvSpPr>
          <p:cNvPr id="20" name="TextBox 19">
            <a:extLst>
              <a:ext uri="{FF2B5EF4-FFF2-40B4-BE49-F238E27FC236}">
                <a16:creationId xmlns="" xmlns:a16="http://schemas.microsoft.com/office/drawing/2014/main" id="{BDAF6C9C-6F0E-A64B-A638-AD858E39A988}"/>
              </a:ext>
            </a:extLst>
          </p:cNvPr>
          <p:cNvSpPr txBox="1"/>
          <p:nvPr/>
        </p:nvSpPr>
        <p:spPr>
          <a:xfrm>
            <a:off x="260350" y="2016707"/>
            <a:ext cx="7394483" cy="6260688"/>
          </a:xfrm>
          <a:prstGeom prst="rect">
            <a:avLst/>
          </a:prstGeom>
          <a:noFill/>
        </p:spPr>
        <p:txBody>
          <a:bodyPr wrap="square" lIns="0" tIns="0" rIns="0" bIns="0" rtlCol="0">
            <a:spAutoFit/>
          </a:bodyPr>
          <a:lstStyle/>
          <a:p>
            <a:pPr>
              <a:spcAft>
                <a:spcPts val="500"/>
              </a:spcAft>
            </a:pPr>
            <a:r>
              <a:rPr lang="es-ES" b="1" spc="-30" dirty="0">
                <a:ln w="3175">
                  <a:noFill/>
                </a:ln>
                <a:solidFill>
                  <a:schemeClr val="tx1">
                    <a:lumMod val="75000"/>
                  </a:schemeClr>
                </a:solidFill>
                <a:latin typeface="Segoe UI" panose="020B0502040204020203" pitchFamily="34" charset="0"/>
                <a:cs typeface="Segoe UI" panose="020B0502040204020203" pitchFamily="34" charset="0"/>
              </a:rPr>
              <a:t>Elija su solución</a:t>
            </a:r>
          </a:p>
          <a:p>
            <a:pPr>
              <a:lnSpc>
                <a:spcPct val="90000"/>
              </a:lnSpc>
              <a:spcAft>
                <a:spcPts val="500"/>
              </a:spcAft>
            </a:pPr>
            <a:r>
              <a:rPr lang="es-ES" sz="1200" spc="-29" dirty="0">
                <a:cs typeface="Times New Roman" panose="02020603050405020304" pitchFamily="18" charset="0"/>
              </a:rPr>
              <a:t>Las pequeñas y medianas empresas simplemente no disponen de los recursos de las grandes empresas, </a:t>
            </a:r>
            <a:r>
              <a:rPr lang="es-ES" sz="1200" spc="-29" dirty="0" smtClean="0">
                <a:cs typeface="Times New Roman" panose="02020603050405020304" pitchFamily="18" charset="0"/>
              </a:rPr>
              <a:t/>
            </a:r>
            <a:br>
              <a:rPr lang="es-ES" sz="1200" spc="-29" dirty="0" smtClean="0">
                <a:cs typeface="Times New Roman" panose="02020603050405020304" pitchFamily="18" charset="0"/>
              </a:rPr>
            </a:br>
            <a:r>
              <a:rPr lang="es-ES" sz="1200" spc="-29" dirty="0" smtClean="0">
                <a:cs typeface="Times New Roman" panose="02020603050405020304" pitchFamily="18" charset="0"/>
              </a:rPr>
              <a:t>y </a:t>
            </a:r>
            <a:r>
              <a:rPr lang="es-ES" sz="1200" spc="-29" dirty="0">
                <a:cs typeface="Times New Roman" panose="02020603050405020304" pitchFamily="18" charset="0"/>
              </a:rPr>
              <a:t>adoptan un enfoque prudente en cuanto a las mejoras tecnológicas, preocupadas por el coste, la continuidad </a:t>
            </a:r>
            <a:r>
              <a:rPr lang="es-ES" sz="1200" spc="-29" dirty="0" smtClean="0">
                <a:cs typeface="Times New Roman" panose="02020603050405020304" pitchFamily="18" charset="0"/>
              </a:rPr>
              <a:t/>
            </a:r>
            <a:br>
              <a:rPr lang="es-ES" sz="1200" spc="-29" dirty="0" smtClean="0">
                <a:cs typeface="Times New Roman" panose="02020603050405020304" pitchFamily="18" charset="0"/>
              </a:rPr>
            </a:br>
            <a:r>
              <a:rPr lang="es-ES" sz="1200" spc="-29" dirty="0" smtClean="0">
                <a:cs typeface="Times New Roman" panose="02020603050405020304" pitchFamily="18" charset="0"/>
              </a:rPr>
              <a:t>del </a:t>
            </a:r>
            <a:r>
              <a:rPr lang="es-ES" sz="1200" spc="-29" dirty="0">
                <a:cs typeface="Times New Roman" panose="02020603050405020304" pitchFamily="18" charset="0"/>
              </a:rPr>
              <a:t>negocio y la adopción por parte de los empleados. </a:t>
            </a:r>
            <a:r>
              <a:rPr dirty="0"/>
              <a:t/>
            </a:r>
            <a:br>
              <a:rPr dirty="0"/>
            </a:br>
            <a:r>
              <a:rPr lang="es-ES" sz="1200" spc="-29" dirty="0">
                <a:cs typeface="Times New Roman" panose="02020603050405020304" pitchFamily="18" charset="0"/>
              </a:rPr>
              <a:t>Necesitan estar totalmente seguras de que están tomando la decisión correcta de acuerdo con los recursos </a:t>
            </a:r>
            <a:r>
              <a:rPr lang="es-ES" sz="1200" spc="-29" dirty="0" smtClean="0">
                <a:cs typeface="Times New Roman" panose="02020603050405020304" pitchFamily="18" charset="0"/>
              </a:rPr>
              <a:t/>
            </a:r>
            <a:br>
              <a:rPr lang="es-ES" sz="1200" spc="-29" dirty="0" smtClean="0">
                <a:cs typeface="Times New Roman" panose="02020603050405020304" pitchFamily="18" charset="0"/>
              </a:rPr>
            </a:br>
            <a:r>
              <a:rPr lang="es-ES" sz="1200" spc="-29" dirty="0" smtClean="0">
                <a:cs typeface="Times New Roman" panose="02020603050405020304" pitchFamily="18" charset="0"/>
              </a:rPr>
              <a:t>que </a:t>
            </a:r>
            <a:r>
              <a:rPr lang="es-ES" sz="1200" spc="-29" dirty="0">
                <a:cs typeface="Times New Roman" panose="02020603050405020304" pitchFamily="18" charset="0"/>
              </a:rPr>
              <a:t>tienen.</a:t>
            </a:r>
            <a:endParaRPr lang="en-US" sz="1200" b="1" spc="-30" dirty="0">
              <a:ln w="3175">
                <a:noFill/>
              </a:ln>
              <a:solidFill>
                <a:schemeClr val="tx1">
                  <a:lumMod val="75000"/>
                </a:schemeClr>
              </a:solidFill>
              <a:cs typeface="Segoe UI Semibold" panose="020B0702040204020203" pitchFamily="34" charset="0"/>
            </a:endParaRPr>
          </a:p>
          <a:p>
            <a:pPr>
              <a:lnSpc>
                <a:spcPct val="90000"/>
              </a:lnSpc>
              <a:spcBef>
                <a:spcPts val="800"/>
              </a:spcBef>
              <a:spcAft>
                <a:spcPts val="500"/>
              </a:spcAft>
            </a:pPr>
            <a:r>
              <a:rPr lang="es-ES" sz="1200" b="1" dirty="0">
                <a:solidFill>
                  <a:srgbClr val="0078D4"/>
                </a:solidFill>
                <a:latin typeface="Segoe UI Semibold" panose="020B0502040204020203" pitchFamily="34" charset="0"/>
                <a:cs typeface="Segoe UI Semibold" panose="020B0502040204020203" pitchFamily="34" charset="0"/>
              </a:rPr>
              <a:t>Obtenga las últimas aplicaciones y características de Office en Windows para maximizar su productividad.</a:t>
            </a:r>
          </a:p>
          <a:p>
            <a:pPr marL="115888" indent="-115888" fontAlgn="base">
              <a:lnSpc>
                <a:spcPct val="90000"/>
              </a:lnSpc>
              <a:spcAft>
                <a:spcPts val="200"/>
              </a:spcAft>
              <a:buFont typeface="Arial" panose="020B0604020202020204" pitchFamily="34" charset="0"/>
              <a:buChar char="•"/>
            </a:pPr>
            <a:r>
              <a:rPr lang="es-ES" sz="1000" dirty="0"/>
              <a:t>La inteligencia artificial integrada en Office y Windows ofrece a sus empleados </a:t>
            </a:r>
            <a:r>
              <a:rPr lang="es-ES" sz="1000" dirty="0" smtClean="0"/>
              <a:t/>
            </a:r>
            <a:br>
              <a:rPr lang="es-ES" sz="1000" dirty="0" smtClean="0"/>
            </a:br>
            <a:r>
              <a:rPr lang="es-ES" sz="1000" dirty="0" smtClean="0"/>
              <a:t>la </a:t>
            </a:r>
            <a:r>
              <a:rPr lang="es-ES" sz="1000" dirty="0"/>
              <a:t>ayuda inteligente que necesitan </a:t>
            </a:r>
            <a:r>
              <a:rPr lang="es-ES" sz="1000" dirty="0" smtClean="0"/>
              <a:t>para </a:t>
            </a:r>
            <a:r>
              <a:rPr lang="es-ES" sz="1000" dirty="0"/>
              <a:t>trabajar de la mejor forma posible.</a:t>
            </a:r>
          </a:p>
          <a:p>
            <a:pPr marL="115888" indent="-115888" fontAlgn="base">
              <a:lnSpc>
                <a:spcPct val="90000"/>
              </a:lnSpc>
              <a:spcAft>
                <a:spcPts val="200"/>
              </a:spcAft>
              <a:buFont typeface="Arial" panose="020B0604020202020204" pitchFamily="34" charset="0"/>
              <a:buChar char="•"/>
            </a:pPr>
            <a:r>
              <a:rPr lang="es-ES" sz="1000" dirty="0"/>
              <a:t>Almacene, sincronice y comparta sus archivos online para que siempre </a:t>
            </a:r>
            <a:r>
              <a:rPr lang="es-ES" sz="1000" dirty="0" smtClean="0"/>
              <a:t/>
            </a:r>
            <a:br>
              <a:rPr lang="es-ES" sz="1000" dirty="0" smtClean="0"/>
            </a:br>
            <a:r>
              <a:rPr lang="es-ES" sz="1000" dirty="0" smtClean="0"/>
              <a:t>estén </a:t>
            </a:r>
            <a:r>
              <a:rPr lang="es-ES" sz="1000" dirty="0"/>
              <a:t>actualizados y edite </a:t>
            </a:r>
            <a:r>
              <a:rPr lang="es-ES" sz="1000" dirty="0" smtClean="0"/>
              <a:t>documentos </a:t>
            </a:r>
            <a:r>
              <a:rPr lang="es-ES" sz="1000" dirty="0"/>
              <a:t>con otras personas en tiempo real.</a:t>
            </a:r>
          </a:p>
          <a:p>
            <a:pPr marL="115888" indent="-115888" fontAlgn="base">
              <a:lnSpc>
                <a:spcPct val="90000"/>
              </a:lnSpc>
              <a:spcAft>
                <a:spcPts val="200"/>
              </a:spcAft>
              <a:buFont typeface="Arial" panose="020B0604020202020204" pitchFamily="34" charset="0"/>
              <a:buChar char="•"/>
            </a:pPr>
            <a:r>
              <a:rPr lang="es-ES" sz="1000" dirty="0"/>
              <a:t>Aproveche las funciones de colaboración incluidas en todas las aplicaciones </a:t>
            </a:r>
            <a:r>
              <a:rPr lang="es-ES" sz="1000" dirty="0" smtClean="0"/>
              <a:t/>
            </a:r>
            <a:br>
              <a:rPr lang="es-ES" sz="1000" dirty="0" smtClean="0"/>
            </a:br>
            <a:r>
              <a:rPr lang="es-ES" sz="1000" dirty="0" smtClean="0"/>
              <a:t>para </a:t>
            </a:r>
            <a:r>
              <a:rPr lang="es-ES" sz="1000" dirty="0"/>
              <a:t>ofrecer a sus empleados </a:t>
            </a:r>
            <a:r>
              <a:rPr lang="es-ES" sz="1000" dirty="0" smtClean="0"/>
              <a:t>las </a:t>
            </a:r>
            <a:r>
              <a:rPr lang="es-ES" sz="1000" dirty="0"/>
              <a:t>herramientas necesarias para trabajar </a:t>
            </a:r>
            <a:r>
              <a:rPr lang="es-ES" sz="1000" dirty="0" smtClean="0"/>
              <a:t/>
            </a:r>
            <a:br>
              <a:rPr lang="es-ES" sz="1000" dirty="0" smtClean="0"/>
            </a:br>
            <a:r>
              <a:rPr lang="es-ES" sz="1000" dirty="0" smtClean="0"/>
              <a:t>en </a:t>
            </a:r>
            <a:r>
              <a:rPr lang="es-ES" sz="1000" dirty="0"/>
              <a:t>equipo de manera eficaz.​</a:t>
            </a:r>
          </a:p>
          <a:p>
            <a:pPr marL="0" lvl="1">
              <a:lnSpc>
                <a:spcPct val="90000"/>
              </a:lnSpc>
              <a:spcBef>
                <a:spcPts val="800"/>
              </a:spcBef>
              <a:spcAft>
                <a:spcPts val="500"/>
              </a:spcAft>
            </a:pPr>
            <a:r>
              <a:rPr lang="es-ES" sz="1200" b="1" dirty="0">
                <a:solidFill>
                  <a:srgbClr val="0078D4"/>
                </a:solidFill>
                <a:latin typeface="Segoe UI Semibold" panose="020B0502040204020203" pitchFamily="34" charset="0"/>
                <a:cs typeface="Segoe UI Semibold" panose="020B0502040204020203" pitchFamily="34" charset="0"/>
              </a:rPr>
              <a:t>Proteja a su empresa de las amenazas externas y de las filtraciones </a:t>
            </a:r>
            <a:r>
              <a:rPr dirty="0"/>
              <a:t/>
            </a:r>
            <a:br>
              <a:rPr dirty="0"/>
            </a:br>
            <a:r>
              <a:rPr lang="es-ES" sz="1200" b="1" dirty="0">
                <a:solidFill>
                  <a:srgbClr val="0078D4"/>
                </a:solidFill>
                <a:latin typeface="Segoe UI Semibold" panose="020B0502040204020203" pitchFamily="34" charset="0"/>
                <a:cs typeface="Segoe UI Semibold" panose="020B0502040204020203" pitchFamily="34" charset="0"/>
              </a:rPr>
              <a:t>con medidas de seguridad integradas.</a:t>
            </a:r>
          </a:p>
          <a:p>
            <a:pPr marL="115888" lvl="1" indent="-115888" fontAlgn="base">
              <a:lnSpc>
                <a:spcPct val="90000"/>
              </a:lnSpc>
              <a:spcAft>
                <a:spcPts val="200"/>
              </a:spcAft>
              <a:buFont typeface="Arial" panose="020B0604020202020204" pitchFamily="34" charset="0"/>
              <a:buChar char="•"/>
            </a:pPr>
            <a:r>
              <a:rPr lang="es-ES" sz="1000" dirty="0"/>
              <a:t>Protéjase de las amenazas de seguridad cibernéticas, como malware, virus, </a:t>
            </a:r>
            <a:r>
              <a:rPr lang="es-ES" sz="1000" dirty="0" smtClean="0"/>
              <a:t/>
            </a:r>
            <a:br>
              <a:rPr lang="es-ES" sz="1000" dirty="0" smtClean="0"/>
            </a:br>
            <a:r>
              <a:rPr lang="es-ES" sz="1000" dirty="0" smtClean="0"/>
              <a:t>ransomware</a:t>
            </a:r>
            <a:r>
              <a:rPr lang="es-ES" sz="1000" dirty="0"/>
              <a:t>, </a:t>
            </a:r>
            <a:r>
              <a:rPr lang="es-ES" sz="1000" dirty="0" smtClean="0"/>
              <a:t>phishing </a:t>
            </a:r>
            <a:r>
              <a:rPr lang="es-ES" sz="1000" dirty="0"/>
              <a:t>y otros ataques con medidas de seguridad proactivas </a:t>
            </a:r>
            <a:br>
              <a:rPr lang="es-ES" sz="1000" dirty="0"/>
            </a:br>
            <a:r>
              <a:rPr lang="es-ES" sz="1000" dirty="0" smtClean="0"/>
              <a:t>tanto </a:t>
            </a:r>
            <a:r>
              <a:rPr lang="es-ES" sz="1000" dirty="0"/>
              <a:t>en </a:t>
            </a:r>
            <a:r>
              <a:rPr lang="es-ES" sz="1000" dirty="0" smtClean="0"/>
              <a:t>Windows </a:t>
            </a:r>
            <a:r>
              <a:rPr lang="es-ES" sz="1000" dirty="0"/>
              <a:t>10 como en Office.</a:t>
            </a:r>
          </a:p>
          <a:p>
            <a:pPr marL="115888" lvl="1" indent="-115888" fontAlgn="base">
              <a:lnSpc>
                <a:spcPct val="90000"/>
              </a:lnSpc>
              <a:spcAft>
                <a:spcPts val="200"/>
              </a:spcAft>
              <a:buFont typeface="Arial" panose="020B0604020202020204" pitchFamily="34" charset="0"/>
              <a:buChar char="•"/>
            </a:pPr>
            <a:r>
              <a:rPr lang="es-ES" sz="1000" dirty="0"/>
              <a:t>​Controle quién tiene acceso a su información empresarial para reducir el riesgo </a:t>
            </a:r>
            <a:r>
              <a:rPr dirty="0"/>
              <a:t/>
            </a:r>
            <a:br>
              <a:rPr dirty="0"/>
            </a:br>
            <a:r>
              <a:rPr lang="es-ES" sz="1000" dirty="0"/>
              <a:t>de filtraciones internas o un manejo indebido de los datos.</a:t>
            </a:r>
          </a:p>
          <a:p>
            <a:pPr marL="115888" lvl="1" indent="-115888" fontAlgn="base">
              <a:lnSpc>
                <a:spcPct val="90000"/>
              </a:lnSpc>
              <a:spcAft>
                <a:spcPts val="200"/>
              </a:spcAft>
              <a:buFont typeface="Arial" panose="020B0604020202020204" pitchFamily="34" charset="0"/>
              <a:buChar char="•"/>
            </a:pPr>
            <a:r>
              <a:rPr lang="es-ES" sz="1000" dirty="0"/>
              <a:t>​Ayude a proteger su empresa de las amenazas de seguridad modernas con </a:t>
            </a:r>
            <a:r>
              <a:rPr lang="es-ES" sz="1000" dirty="0" smtClean="0"/>
              <a:t/>
            </a:r>
            <a:br>
              <a:rPr lang="es-ES" sz="1000" dirty="0" smtClean="0"/>
            </a:br>
            <a:r>
              <a:rPr lang="es-ES" sz="1000" dirty="0" smtClean="0"/>
              <a:t>medidas de </a:t>
            </a:r>
            <a:r>
              <a:rPr lang="es-ES" sz="1000" dirty="0"/>
              <a:t>seguridad siempre activas y actualizadas para sus datos y dispositivos.</a:t>
            </a:r>
            <a:r>
              <a:rPr lang="es-ES" sz="1000" baseline="30000" dirty="0"/>
              <a:t>1</a:t>
            </a:r>
            <a:endParaRPr lang="en-US" sz="1000" dirty="0"/>
          </a:p>
          <a:p>
            <a:pPr marL="115888" lvl="1" indent="-115888" fontAlgn="base">
              <a:lnSpc>
                <a:spcPct val="90000"/>
              </a:lnSpc>
              <a:spcAft>
                <a:spcPts val="200"/>
              </a:spcAft>
              <a:buFont typeface="Arial" panose="020B0604020202020204" pitchFamily="34" charset="0"/>
              <a:buChar char="•"/>
            </a:pPr>
            <a:r>
              <a:rPr lang="es-ES" sz="1000" dirty="0"/>
              <a:t>Duerma tranquilo sabiendo que dispone de las herramientas necesarias para </a:t>
            </a:r>
            <a:r>
              <a:rPr lang="es-ES" sz="1000" dirty="0" smtClean="0"/>
              <a:t/>
            </a:r>
            <a:br>
              <a:rPr lang="es-ES" sz="1000" dirty="0" smtClean="0"/>
            </a:br>
            <a:r>
              <a:rPr lang="es-ES" sz="1000" dirty="0" smtClean="0"/>
              <a:t>cumplir sus </a:t>
            </a:r>
            <a:r>
              <a:rPr lang="es-ES" sz="1000" dirty="0" smtClean="0"/>
              <a:t>obligaciones </a:t>
            </a:r>
            <a:r>
              <a:rPr lang="es-ES" sz="1000" dirty="0"/>
              <a:t>de cumplimiento y reglamentarias.</a:t>
            </a:r>
          </a:p>
          <a:p>
            <a:pPr marL="0" lvl="1">
              <a:lnSpc>
                <a:spcPct val="90000"/>
              </a:lnSpc>
              <a:spcBef>
                <a:spcPts val="800"/>
              </a:spcBef>
              <a:spcAft>
                <a:spcPts val="300"/>
              </a:spcAft>
            </a:pPr>
            <a:r>
              <a:rPr lang="es-ES" sz="1200" b="1" dirty="0">
                <a:solidFill>
                  <a:srgbClr val="0078D4"/>
                </a:solidFill>
                <a:latin typeface="Segoe UI Semibold" panose="020B0502040204020203" pitchFamily="34" charset="0"/>
                <a:cs typeface="Segoe UI Semibold" panose="020B0502040204020203" pitchFamily="34" charset="0"/>
              </a:rPr>
              <a:t>La administración simplificada de los dispositivos reduce los costes relacionados con </a:t>
            </a:r>
            <a:r>
              <a:rPr lang="es-ES" sz="1200" b="1" dirty="0" smtClean="0">
                <a:solidFill>
                  <a:srgbClr val="0078D4"/>
                </a:solidFill>
                <a:latin typeface="Segoe UI Semibold" panose="020B0502040204020203" pitchFamily="34" charset="0"/>
                <a:cs typeface="Segoe UI Semibold" panose="020B0502040204020203" pitchFamily="34" charset="0"/>
              </a:rPr>
              <a:t/>
            </a:r>
            <a:br>
              <a:rPr lang="es-ES" sz="1200" b="1" dirty="0" smtClean="0">
                <a:solidFill>
                  <a:srgbClr val="0078D4"/>
                </a:solidFill>
                <a:latin typeface="Segoe UI Semibold" panose="020B0502040204020203" pitchFamily="34" charset="0"/>
                <a:cs typeface="Segoe UI Semibold" panose="020B0502040204020203" pitchFamily="34" charset="0"/>
              </a:rPr>
            </a:br>
            <a:r>
              <a:rPr lang="es-ES" sz="1200" b="1" dirty="0" smtClean="0">
                <a:solidFill>
                  <a:srgbClr val="0078D4"/>
                </a:solidFill>
                <a:latin typeface="Segoe UI Semibold" panose="020B0502040204020203" pitchFamily="34" charset="0"/>
                <a:cs typeface="Segoe UI Semibold" panose="020B0502040204020203" pitchFamily="34" charset="0"/>
              </a:rPr>
              <a:t>TI </a:t>
            </a:r>
            <a:r>
              <a:rPr lang="es-ES" sz="1200" b="1" dirty="0">
                <a:solidFill>
                  <a:srgbClr val="0078D4"/>
                </a:solidFill>
                <a:latin typeface="Segoe UI Semibold" panose="020B0502040204020203" pitchFamily="34" charset="0"/>
                <a:cs typeface="Segoe UI Semibold" panose="020B0502040204020203" pitchFamily="34" charset="0"/>
              </a:rPr>
              <a:t>con el paso del tiempo.</a:t>
            </a:r>
            <a:endParaRPr lang="en-US" sz="1000" dirty="0"/>
          </a:p>
          <a:p>
            <a:pPr marL="2525713" lvl="1" indent="-106363" fontAlgn="base">
              <a:lnSpc>
                <a:spcPct val="90000"/>
              </a:lnSpc>
              <a:spcAft>
                <a:spcPts val="200"/>
              </a:spcAft>
              <a:buFont typeface="Arial" panose="020B0604020202020204" pitchFamily="34" charset="0"/>
              <a:buChar char="•"/>
            </a:pPr>
            <a:r>
              <a:rPr lang="es-ES" sz="1000" dirty="0"/>
              <a:t>Obtenga nuevas características y aplicaciones, que se añaden sin coste adicional </a:t>
            </a:r>
            <a:r>
              <a:rPr lang="es-ES" sz="1000" dirty="0" smtClean="0"/>
              <a:t/>
            </a:r>
            <a:br>
              <a:rPr lang="es-ES" sz="1000" dirty="0" smtClean="0"/>
            </a:br>
            <a:r>
              <a:rPr lang="es-ES" sz="1000" dirty="0" smtClean="0"/>
              <a:t>para </a:t>
            </a:r>
            <a:r>
              <a:rPr lang="es-ES" sz="1000" dirty="0"/>
              <a:t>usted.</a:t>
            </a:r>
          </a:p>
          <a:p>
            <a:pPr marL="2525713" lvl="1" indent="-106363" fontAlgn="base">
              <a:lnSpc>
                <a:spcPct val="90000"/>
              </a:lnSpc>
              <a:spcAft>
                <a:spcPts val="200"/>
              </a:spcAft>
              <a:buFont typeface="Arial" panose="020B0604020202020204" pitchFamily="34" charset="0"/>
              <a:buChar char="•"/>
            </a:pPr>
            <a:r>
              <a:rPr lang="es-ES" sz="1000" dirty="0"/>
              <a:t>Los equipos de escritorio modernos funcionan más rápidamente y cuestan </a:t>
            </a:r>
            <a:r>
              <a:rPr lang="es-ES" sz="1000" dirty="0" smtClean="0"/>
              <a:t/>
            </a:r>
            <a:br>
              <a:rPr lang="es-ES" sz="1000" dirty="0" smtClean="0"/>
            </a:br>
            <a:r>
              <a:rPr lang="es-ES" sz="1000" dirty="0" smtClean="0"/>
              <a:t>menos </a:t>
            </a:r>
            <a:r>
              <a:rPr lang="es-ES" sz="1000" dirty="0"/>
              <a:t>de mantener que los dispositivos antiguos.</a:t>
            </a:r>
          </a:p>
          <a:p>
            <a:pPr marL="2525713" lvl="1" indent="-106363" fontAlgn="base">
              <a:lnSpc>
                <a:spcPct val="90000"/>
              </a:lnSpc>
              <a:spcAft>
                <a:spcPts val="200"/>
              </a:spcAft>
              <a:buFont typeface="Arial" panose="020B0604020202020204" pitchFamily="34" charset="0"/>
              <a:buChar char="•"/>
            </a:pPr>
            <a:r>
              <a:rPr lang="es-ES" sz="1000" dirty="0"/>
              <a:t>La mayoría de sus periféricos y aplicaciones ya son compatibles con Windows 10, </a:t>
            </a:r>
            <a:r>
              <a:rPr dirty="0"/>
              <a:t/>
            </a:r>
            <a:br>
              <a:rPr dirty="0"/>
            </a:br>
            <a:r>
              <a:rPr lang="es-ES" sz="1000" dirty="0"/>
              <a:t>lo que le permite reducir los costes de actualización.</a:t>
            </a:r>
            <a:r>
              <a:rPr lang="es-ES" sz="1000" baseline="30000" dirty="0"/>
              <a:t>2</a:t>
            </a:r>
          </a:p>
          <a:p>
            <a:pPr marL="2525713" lvl="1" indent="-106363" fontAlgn="base">
              <a:lnSpc>
                <a:spcPct val="90000"/>
              </a:lnSpc>
              <a:spcAft>
                <a:spcPts val="200"/>
              </a:spcAft>
              <a:buFont typeface="Arial" panose="020B0604020202020204" pitchFamily="34" charset="0"/>
              <a:buChar char="•"/>
            </a:pPr>
            <a:r>
              <a:rPr lang="es-ES" sz="1000" dirty="0"/>
              <a:t>​​​Asegúrese de que dispone de las últimas actualizaciones de seguridad tanto </a:t>
            </a:r>
            <a:r>
              <a:rPr lang="es-ES" sz="1000" dirty="0" smtClean="0"/>
              <a:t/>
            </a:r>
            <a:br>
              <a:rPr lang="es-ES" sz="1000" dirty="0" smtClean="0"/>
            </a:br>
            <a:r>
              <a:rPr lang="es-ES" sz="1000" dirty="0" smtClean="0"/>
              <a:t>en </a:t>
            </a:r>
            <a:r>
              <a:rPr lang="es-ES" sz="1000" dirty="0"/>
              <a:t>Windows 10 </a:t>
            </a:r>
            <a:r>
              <a:rPr lang="es-ES" sz="1000" dirty="0" smtClean="0"/>
              <a:t>como </a:t>
            </a:r>
            <a:r>
              <a:rPr lang="es-ES" sz="1000" dirty="0"/>
              <a:t>en Office 365.​</a:t>
            </a:r>
          </a:p>
        </p:txBody>
      </p:sp>
      <p:pic>
        <p:nvPicPr>
          <p:cNvPr id="25" name="Picture 24">
            <a:extLst>
              <a:ext uri="{FF2B5EF4-FFF2-40B4-BE49-F238E27FC236}">
                <a16:creationId xmlns="" xmlns:a16="http://schemas.microsoft.com/office/drawing/2014/main" id="{32802525-E0F7-234F-9BB9-B11B6CB19AAB}"/>
              </a:ext>
            </a:extLst>
          </p:cNvPr>
          <p:cNvPicPr>
            <a:picLocks noChangeAspect="1"/>
          </p:cNvPicPr>
          <p:nvPr/>
        </p:nvPicPr>
        <p:blipFill rotWithShape="1">
          <a:blip r:embed="rId3"/>
          <a:srcRect l="8754" t="22114" r="19020" b="7793"/>
          <a:stretch/>
        </p:blipFill>
        <p:spPr>
          <a:xfrm>
            <a:off x="260350" y="6957137"/>
            <a:ext cx="2262936" cy="1151041"/>
          </a:xfrm>
          <a:prstGeom prst="rect">
            <a:avLst/>
          </a:prstGeom>
        </p:spPr>
      </p:pic>
      <p:pic>
        <p:nvPicPr>
          <p:cNvPr id="3" name="Picture 2">
            <a:extLst>
              <a:ext uri="{FF2B5EF4-FFF2-40B4-BE49-F238E27FC236}">
                <a16:creationId xmlns="" xmlns:a16="http://schemas.microsoft.com/office/drawing/2014/main" id="{8C236FFE-21A6-45A6-9FE5-94386CA695D7}"/>
              </a:ext>
            </a:extLst>
          </p:cNvPr>
          <p:cNvPicPr>
            <a:picLocks noChangeAspect="1"/>
          </p:cNvPicPr>
          <p:nvPr/>
        </p:nvPicPr>
        <p:blipFill rotWithShape="1">
          <a:blip r:embed="rId4"/>
          <a:srcRect l="19764" t="1792" r="27855" b="4750"/>
          <a:stretch/>
        </p:blipFill>
        <p:spPr>
          <a:xfrm>
            <a:off x="5161142" y="3551254"/>
            <a:ext cx="2350908" cy="2795669"/>
          </a:xfrm>
          <a:prstGeom prst="rect">
            <a:avLst/>
          </a:prstGeom>
        </p:spPr>
      </p:pic>
    </p:spTree>
    <p:extLst>
      <p:ext uri="{BB962C8B-B14F-4D97-AF65-F5344CB8AC3E}">
        <p14:creationId xmlns:p14="http://schemas.microsoft.com/office/powerpoint/2010/main" val="329657572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 xmlns:a16="http://schemas.microsoft.com/office/drawing/2014/main" id="{795D8C7D-95F4-4EF7-AE4A-BD7A81F803F3}"/>
              </a:ext>
            </a:extLst>
          </p:cNvPr>
          <p:cNvSpPr/>
          <p:nvPr/>
        </p:nvSpPr>
        <p:spPr bwMode="auto">
          <a:xfrm>
            <a:off x="0" y="-1"/>
            <a:ext cx="7772400" cy="14876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a:extLst>
              <a:ext uri="{FF2B5EF4-FFF2-40B4-BE49-F238E27FC236}">
                <a16:creationId xmlns="" xmlns:a16="http://schemas.microsoft.com/office/drawing/2014/main" id="{E492AACC-365C-4D4B-ACB0-6645422463FF}"/>
              </a:ext>
            </a:extLst>
          </p:cNvPr>
          <p:cNvSpPr/>
          <p:nvPr/>
        </p:nvSpPr>
        <p:spPr bwMode="auto">
          <a:xfrm>
            <a:off x="0" y="1489745"/>
            <a:ext cx="7772400" cy="4618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cs typeface="Segoe UI" pitchFamily="34" charset="0"/>
            </a:endParaRPr>
          </a:p>
        </p:txBody>
      </p:sp>
      <p:sp>
        <p:nvSpPr>
          <p:cNvPr id="7" name="Title 1"/>
          <p:cNvSpPr>
            <a:spLocks noGrp="1"/>
          </p:cNvSpPr>
          <p:nvPr>
            <p:ph type="title"/>
          </p:nvPr>
        </p:nvSpPr>
        <p:spPr>
          <a:xfrm>
            <a:off x="380597" y="2223648"/>
            <a:ext cx="7056524" cy="221599"/>
          </a:xfrm>
        </p:spPr>
        <p:txBody>
          <a:bodyPr vert="horz" wrap="square" lIns="0" tIns="0" rIns="0" bIns="0" rtlCol="0" anchor="t">
            <a:spAutoFit/>
          </a:bodyPr>
          <a:lstStyle/>
          <a:p>
            <a:pPr defTabSz="898666"/>
            <a:r>
              <a:rPr lang="es-ES" sz="1600" b="1" kern="0" spc="0" dirty="0">
                <a:ln>
                  <a:solidFill>
                    <a:schemeClr val="bg1">
                      <a:alpha val="0"/>
                    </a:schemeClr>
                  </a:solidFill>
                </a:ln>
                <a:solidFill>
                  <a:schemeClr val="tx1"/>
                </a:solidFill>
                <a:latin typeface="Segoe UI" pitchFamily="34" charset="0"/>
                <a:cs typeface="+mn-cs"/>
              </a:rPr>
              <a:t>Elija el dispositivo Windows 10 Pro adecuado</a:t>
            </a:r>
          </a:p>
        </p:txBody>
      </p:sp>
      <p:sp>
        <p:nvSpPr>
          <p:cNvPr id="14" name="Rectangle 13">
            <a:extLst>
              <a:ext uri="{FF2B5EF4-FFF2-40B4-BE49-F238E27FC236}">
                <a16:creationId xmlns="" xmlns:a16="http://schemas.microsoft.com/office/drawing/2014/main" id="{EF73A2FE-C3A4-44DB-9696-FF045170BFFA}"/>
              </a:ext>
            </a:extLst>
          </p:cNvPr>
          <p:cNvSpPr/>
          <p:nvPr/>
        </p:nvSpPr>
        <p:spPr>
          <a:xfrm>
            <a:off x="5301576" y="6172137"/>
            <a:ext cx="1304969" cy="254044"/>
          </a:xfrm>
          <a:prstGeom prst="rect">
            <a:avLst/>
          </a:prstGeom>
        </p:spPr>
        <p:txBody>
          <a:bodyPr wrap="square" anchor="ctr">
            <a:spAutoFit/>
          </a:bodyPr>
          <a:lstStyle/>
          <a:p>
            <a:endParaRPr lang="en-US" sz="1051" b="1" dirty="0">
              <a:cs typeface="Segoe UI"/>
            </a:endParaRPr>
          </a:p>
        </p:txBody>
      </p:sp>
      <p:sp>
        <p:nvSpPr>
          <p:cNvPr id="70" name="Rectangle 69">
            <a:extLst>
              <a:ext uri="{FF2B5EF4-FFF2-40B4-BE49-F238E27FC236}">
                <a16:creationId xmlns="" xmlns:a16="http://schemas.microsoft.com/office/drawing/2014/main" id="{2DB7750E-9CF6-4DCD-9495-C4FEC30A9E69}"/>
              </a:ext>
            </a:extLst>
          </p:cNvPr>
          <p:cNvSpPr/>
          <p:nvPr/>
        </p:nvSpPr>
        <p:spPr>
          <a:xfrm>
            <a:off x="420648" y="1653830"/>
            <a:ext cx="6074964" cy="166199"/>
          </a:xfrm>
          <a:prstGeom prst="rect">
            <a:avLst/>
          </a:prstGeom>
        </p:spPr>
        <p:txBody>
          <a:bodyPr wrap="square" lIns="0" tIns="0" rIns="0" bIns="0" anchor="ctr">
            <a:spAutoFit/>
          </a:bodyPr>
          <a:lstStyle/>
          <a:p>
            <a:pPr defTabSz="1078150" fontAlgn="base">
              <a:lnSpc>
                <a:spcPct val="90000"/>
              </a:lnSpc>
              <a:spcBef>
                <a:spcPct val="0"/>
              </a:spcBef>
              <a:spcAft>
                <a:spcPct val="0"/>
              </a:spcAft>
            </a:pPr>
            <a:r>
              <a:rPr lang="es-ES" sz="1200" b="1" dirty="0">
                <a:cs typeface="Segoe UI" pitchFamily="34" charset="0"/>
              </a:rPr>
              <a:t>OBJETIVO: </a:t>
            </a:r>
            <a:r>
              <a:rPr lang="es-ES" sz="1200" b="1" dirty="0">
                <a:solidFill>
                  <a:schemeClr val="tx1">
                    <a:lumMod val="90000"/>
                    <a:lumOff val="10000"/>
                  </a:schemeClr>
                </a:solidFill>
                <a:cs typeface="Segoe UI" pitchFamily="34" charset="0"/>
              </a:rPr>
              <a:t>Animar a su cliente a elegir nuevos dispositivos Windows 10 Pro. </a:t>
            </a:r>
            <a:endParaRPr lang="en-US" sz="1200" b="1" dirty="0">
              <a:solidFill>
                <a:srgbClr val="FF0000"/>
              </a:solidFill>
              <a:cs typeface="Segoe UI" pitchFamily="34" charset="0"/>
            </a:endParaRPr>
          </a:p>
        </p:txBody>
      </p:sp>
      <p:sp>
        <p:nvSpPr>
          <p:cNvPr id="20" name="Rectangle 19"/>
          <p:cNvSpPr/>
          <p:nvPr/>
        </p:nvSpPr>
        <p:spPr bwMode="auto">
          <a:xfrm>
            <a:off x="440258" y="638311"/>
            <a:ext cx="7125312"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50" fontAlgn="base">
              <a:spcBef>
                <a:spcPct val="0"/>
              </a:spcBef>
              <a:spcAft>
                <a:spcPct val="0"/>
              </a:spcAft>
            </a:pPr>
            <a:r>
              <a:rPr lang="es-ES" sz="1600" b="1" dirty="0">
                <a:solidFill>
                  <a:schemeClr val="bg2"/>
                </a:solidFill>
                <a:ea typeface="Segoe UI" pitchFamily="34" charset="0"/>
                <a:cs typeface="Segoe UI" pitchFamily="34" charset="0"/>
              </a:rPr>
              <a:t>Ayude a su cliente a elegir los dispositivos Windows 10 Pro adecuados. </a:t>
            </a:r>
          </a:p>
          <a:p>
            <a:pPr defTabSz="1078150" fontAlgn="base">
              <a:spcBef>
                <a:spcPct val="0"/>
              </a:spcBef>
              <a:spcAft>
                <a:spcPct val="0"/>
              </a:spcAft>
            </a:pPr>
            <a:r>
              <a:rPr lang="es-ES" sz="1200" dirty="0">
                <a:solidFill>
                  <a:schemeClr val="bg2">
                    <a:alpha val="75000"/>
                  </a:schemeClr>
                </a:solidFill>
                <a:cs typeface="Segoe UI" pitchFamily="34" charset="0"/>
              </a:rPr>
              <a:t>Los usuarios pueden elegir entre una amplia variedad de formatos, precios y capacidades para obtener exactamente el dispositivo adecuado para cada miembro de su equipo.</a:t>
            </a:r>
          </a:p>
        </p:txBody>
      </p:sp>
      <p:sp>
        <p:nvSpPr>
          <p:cNvPr id="76" name="Rectangle 75">
            <a:extLst>
              <a:ext uri="{FF2B5EF4-FFF2-40B4-BE49-F238E27FC236}">
                <a16:creationId xmlns="" xmlns:a16="http://schemas.microsoft.com/office/drawing/2014/main" id="{9A5D8970-1024-4947-9DEF-3E4F2B617889}"/>
              </a:ext>
            </a:extLst>
          </p:cNvPr>
          <p:cNvSpPr/>
          <p:nvPr/>
        </p:nvSpPr>
        <p:spPr bwMode="auto">
          <a:xfrm>
            <a:off x="7565570" y="8097540"/>
            <a:ext cx="2751232" cy="700080"/>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es-ES" dirty="0">
                <a:gradFill>
                  <a:gsLst>
                    <a:gs pos="0">
                      <a:srgbClr val="FFFFFF"/>
                    </a:gs>
                    <a:gs pos="100000">
                      <a:srgbClr val="FFFFFF"/>
                    </a:gs>
                  </a:gsLst>
                  <a:lin ang="5400000" scaled="0"/>
                </a:gradFill>
                <a:ea typeface="Segoe UI" pitchFamily="34" charset="0"/>
                <a:cs typeface="Segoe UI" pitchFamily="34" charset="0"/>
              </a:rPr>
              <a:t>Partner: </a:t>
            </a:r>
            <a:r>
              <a:rPr lang="es-ES" dirty="0" err="1">
                <a:gradFill>
                  <a:gsLst>
                    <a:gs pos="0">
                      <a:srgbClr val="FFFFFF"/>
                    </a:gs>
                    <a:gs pos="100000">
                      <a:srgbClr val="FFFFFF"/>
                    </a:gs>
                  </a:gsLst>
                  <a:lin ang="5400000" scaled="0"/>
                </a:gradFill>
                <a:ea typeface="Segoe UI" pitchFamily="34" charset="0"/>
                <a:cs typeface="Segoe UI" pitchFamily="34" charset="0"/>
              </a:rPr>
              <a:t>update</a:t>
            </a:r>
            <a:r>
              <a:rPr lang="es-ES" dirty="0">
                <a:gradFill>
                  <a:gsLst>
                    <a:gs pos="0">
                      <a:srgbClr val="FFFFFF"/>
                    </a:gs>
                    <a:gs pos="100000">
                      <a:srgbClr val="FFFFFF"/>
                    </a:gs>
                  </a:gsLst>
                  <a:lin ang="5400000" scaled="0"/>
                </a:gradFill>
                <a:ea typeface="Segoe UI" pitchFamily="34" charset="0"/>
                <a:cs typeface="Segoe UI" pitchFamily="34" charset="0"/>
              </a:rPr>
              <a:t> </a:t>
            </a:r>
            <a:r>
              <a:rPr lang="es-ES" dirty="0" smtClean="0">
                <a:gradFill>
                  <a:gsLst>
                    <a:gs pos="0">
                      <a:srgbClr val="FFFFFF"/>
                    </a:gs>
                    <a:gs pos="100000">
                      <a:srgbClr val="FFFFFF"/>
                    </a:gs>
                  </a:gsLst>
                  <a:lin ang="5400000" scaled="0"/>
                </a:gradFill>
                <a:ea typeface="Segoe UI" pitchFamily="34" charset="0"/>
                <a:cs typeface="Segoe UI" pitchFamily="34" charset="0"/>
              </a:rPr>
              <a:t/>
            </a:r>
            <a:br>
              <a:rPr lang="es-ES" dirty="0" smtClean="0">
                <a:gradFill>
                  <a:gsLst>
                    <a:gs pos="0">
                      <a:srgbClr val="FFFFFF"/>
                    </a:gs>
                    <a:gs pos="100000">
                      <a:srgbClr val="FFFFFF"/>
                    </a:gs>
                  </a:gsLst>
                  <a:lin ang="5400000" scaled="0"/>
                </a:gradFill>
                <a:ea typeface="Segoe UI" pitchFamily="34" charset="0"/>
                <a:cs typeface="Segoe UI" pitchFamily="34" charset="0"/>
              </a:rPr>
            </a:br>
            <a:r>
              <a:rPr lang="es-ES" dirty="0" err="1" smtClean="0">
                <a:gradFill>
                  <a:gsLst>
                    <a:gs pos="0">
                      <a:srgbClr val="FFFFFF"/>
                    </a:gs>
                    <a:gs pos="100000">
                      <a:srgbClr val="FFFFFF"/>
                    </a:gs>
                  </a:gsLst>
                  <a:lin ang="5400000" scaled="0"/>
                </a:gradFill>
                <a:ea typeface="Segoe UI" pitchFamily="34" charset="0"/>
                <a:cs typeface="Segoe UI" pitchFamily="34" charset="0"/>
              </a:rPr>
              <a:t>with</a:t>
            </a:r>
            <a:r>
              <a:rPr lang="es-ES" dirty="0" smtClean="0">
                <a:gradFill>
                  <a:gsLst>
                    <a:gs pos="0">
                      <a:srgbClr val="FFFFFF"/>
                    </a:gs>
                    <a:gs pos="100000">
                      <a:srgbClr val="FFFFFF"/>
                    </a:gs>
                  </a:gsLst>
                  <a:lin ang="5400000" scaled="0"/>
                </a:gradFill>
                <a:ea typeface="Segoe UI" pitchFamily="34" charset="0"/>
                <a:cs typeface="Segoe UI" pitchFamily="34" charset="0"/>
              </a:rPr>
              <a:t> </a:t>
            </a:r>
            <a:r>
              <a:rPr lang="es-ES" dirty="0">
                <a:gradFill>
                  <a:gsLst>
                    <a:gs pos="0">
                      <a:srgbClr val="FFFFFF"/>
                    </a:gs>
                    <a:gs pos="100000">
                      <a:srgbClr val="FFFFFF"/>
                    </a:gs>
                  </a:gsLst>
                  <a:lin ang="5400000" scaled="0"/>
                </a:gradFill>
                <a:ea typeface="Segoe UI" pitchFamily="34" charset="0"/>
                <a:cs typeface="Segoe UI" pitchFamily="34" charset="0"/>
              </a:rPr>
              <a:t>your </a:t>
            </a:r>
            <a:r>
              <a:rPr lang="es-ES" dirty="0" err="1">
                <a:gradFill>
                  <a:gsLst>
                    <a:gs pos="0">
                      <a:srgbClr val="FFFFFF"/>
                    </a:gs>
                    <a:gs pos="100000">
                      <a:srgbClr val="FFFFFF"/>
                    </a:gs>
                  </a:gsLst>
                  <a:lin ang="5400000" scaled="0"/>
                </a:gradFill>
                <a:ea typeface="Segoe UI" pitchFamily="34" charset="0"/>
                <a:cs typeface="Segoe UI" pitchFamily="34" charset="0"/>
              </a:rPr>
              <a:t>customer</a:t>
            </a:r>
            <a:r>
              <a:rPr lang="es-ES" dirty="0">
                <a:gradFill>
                  <a:gsLst>
                    <a:gs pos="0">
                      <a:srgbClr val="FFFFFF"/>
                    </a:gs>
                    <a:gs pos="100000">
                      <a:srgbClr val="FFFFFF"/>
                    </a:gs>
                  </a:gsLst>
                  <a:lin ang="5400000" scaled="0"/>
                </a:gradFill>
                <a:ea typeface="Segoe UI" pitchFamily="34" charset="0"/>
                <a:cs typeface="Segoe UI" pitchFamily="34" charset="0"/>
              </a:rPr>
              <a:t> </a:t>
            </a:r>
            <a:r>
              <a:rPr lang="es-ES" dirty="0" smtClean="0">
                <a:gradFill>
                  <a:gsLst>
                    <a:gs pos="0">
                      <a:srgbClr val="FFFFFF"/>
                    </a:gs>
                    <a:gs pos="100000">
                      <a:srgbClr val="FFFFFF"/>
                    </a:gs>
                  </a:gsLst>
                  <a:lin ang="5400000" scaled="0"/>
                </a:gradFill>
                <a:ea typeface="Segoe UI" pitchFamily="34" charset="0"/>
                <a:cs typeface="Segoe UI" pitchFamily="34" charset="0"/>
              </a:rPr>
              <a:t/>
            </a:r>
            <a:br>
              <a:rPr lang="es-ES" dirty="0" smtClean="0">
                <a:gradFill>
                  <a:gsLst>
                    <a:gs pos="0">
                      <a:srgbClr val="FFFFFF"/>
                    </a:gs>
                    <a:gs pos="100000">
                      <a:srgbClr val="FFFFFF"/>
                    </a:gs>
                  </a:gsLst>
                  <a:lin ang="5400000" scaled="0"/>
                </a:gradFill>
                <a:ea typeface="Segoe UI" pitchFamily="34" charset="0"/>
                <a:cs typeface="Segoe UI" pitchFamily="34" charset="0"/>
              </a:rPr>
            </a:br>
            <a:r>
              <a:rPr lang="es-ES" dirty="0" err="1" smtClean="0">
                <a:gradFill>
                  <a:gsLst>
                    <a:gs pos="0">
                      <a:srgbClr val="FFFFFF"/>
                    </a:gs>
                    <a:gs pos="100000">
                      <a:srgbClr val="FFFFFF"/>
                    </a:gs>
                  </a:gsLst>
                  <a:lin ang="5400000" scaled="0"/>
                </a:gradFill>
                <a:ea typeface="Segoe UI" pitchFamily="34" charset="0"/>
                <a:cs typeface="Segoe UI" pitchFamily="34" charset="0"/>
              </a:rPr>
              <a:t>call</a:t>
            </a:r>
            <a:r>
              <a:rPr lang="es-ES" dirty="0" smtClean="0">
                <a:gradFill>
                  <a:gsLst>
                    <a:gs pos="0">
                      <a:srgbClr val="FFFFFF"/>
                    </a:gs>
                    <a:gs pos="100000">
                      <a:srgbClr val="FFFFFF"/>
                    </a:gs>
                  </a:gsLst>
                  <a:lin ang="5400000" scaled="0"/>
                </a:gradFill>
                <a:ea typeface="Segoe UI" pitchFamily="34" charset="0"/>
                <a:cs typeface="Segoe UI" pitchFamily="34" charset="0"/>
              </a:rPr>
              <a:t> </a:t>
            </a:r>
            <a:r>
              <a:rPr lang="es-ES" dirty="0">
                <a:gradFill>
                  <a:gsLst>
                    <a:gs pos="0">
                      <a:srgbClr val="FFFFFF"/>
                    </a:gs>
                    <a:gs pos="100000">
                      <a:srgbClr val="FFFFFF"/>
                    </a:gs>
                  </a:gsLst>
                  <a:lin ang="5400000" scaled="0"/>
                </a:gradFill>
                <a:ea typeface="Segoe UI" pitchFamily="34" charset="0"/>
                <a:cs typeface="Segoe UI" pitchFamily="34" charset="0"/>
              </a:rPr>
              <a:t>to action</a:t>
            </a:r>
          </a:p>
        </p:txBody>
      </p:sp>
      <p:sp>
        <p:nvSpPr>
          <p:cNvPr id="77" name="Rectangle 76">
            <a:extLst>
              <a:ext uri="{FF2B5EF4-FFF2-40B4-BE49-F238E27FC236}">
                <a16:creationId xmlns="" xmlns:a16="http://schemas.microsoft.com/office/drawing/2014/main" id="{6D983C4C-13D7-49DF-8A04-F6BDB0605BDA}"/>
              </a:ext>
            </a:extLst>
          </p:cNvPr>
          <p:cNvSpPr/>
          <p:nvPr/>
        </p:nvSpPr>
        <p:spPr bwMode="auto">
          <a:xfrm>
            <a:off x="7565570" y="7219588"/>
            <a:ext cx="2751232" cy="700080"/>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es-ES" dirty="0">
                <a:gradFill>
                  <a:gsLst>
                    <a:gs pos="0">
                      <a:srgbClr val="FFFFFF"/>
                    </a:gs>
                    <a:gs pos="100000">
                      <a:srgbClr val="FFFFFF"/>
                    </a:gs>
                  </a:gsLst>
                  <a:lin ang="5400000" scaled="0"/>
                </a:gradFill>
                <a:ea typeface="Segoe UI" pitchFamily="34" charset="0"/>
                <a:cs typeface="Segoe UI" pitchFamily="34" charset="0"/>
              </a:rPr>
              <a:t>Partner: add </a:t>
            </a:r>
            <a:r>
              <a:rPr lang="es-ES" dirty="0" err="1">
                <a:gradFill>
                  <a:gsLst>
                    <a:gs pos="0">
                      <a:srgbClr val="FFFFFF"/>
                    </a:gs>
                    <a:gs pos="100000">
                      <a:srgbClr val="FFFFFF"/>
                    </a:gs>
                  </a:gsLst>
                  <a:lin ang="5400000" scaled="0"/>
                </a:gradFill>
                <a:ea typeface="Segoe UI" pitchFamily="34" charset="0"/>
                <a:cs typeface="Segoe UI" pitchFamily="34" charset="0"/>
              </a:rPr>
              <a:t>your</a:t>
            </a:r>
            <a:r>
              <a:rPr lang="es-ES" dirty="0">
                <a:gradFill>
                  <a:gsLst>
                    <a:gs pos="0">
                      <a:srgbClr val="FFFFFF"/>
                    </a:gs>
                    <a:gs pos="100000">
                      <a:srgbClr val="FFFFFF"/>
                    </a:gs>
                  </a:gsLst>
                  <a:lin ang="5400000" scaled="0"/>
                </a:gradFill>
                <a:ea typeface="Segoe UI" pitchFamily="34" charset="0"/>
                <a:cs typeface="Segoe UI" pitchFamily="34" charset="0"/>
              </a:rPr>
              <a:t> </a:t>
            </a:r>
            <a:r>
              <a:rPr lang="es-ES" dirty="0" smtClean="0">
                <a:gradFill>
                  <a:gsLst>
                    <a:gs pos="0">
                      <a:srgbClr val="FFFFFF"/>
                    </a:gs>
                    <a:gs pos="100000">
                      <a:srgbClr val="FFFFFF"/>
                    </a:gs>
                  </a:gsLst>
                  <a:lin ang="5400000" scaled="0"/>
                </a:gradFill>
                <a:ea typeface="Segoe UI" pitchFamily="34" charset="0"/>
                <a:cs typeface="Segoe UI" pitchFamily="34" charset="0"/>
              </a:rPr>
              <a:t/>
            </a:r>
            <a:br>
              <a:rPr lang="es-ES" dirty="0" smtClean="0">
                <a:gradFill>
                  <a:gsLst>
                    <a:gs pos="0">
                      <a:srgbClr val="FFFFFF"/>
                    </a:gs>
                    <a:gs pos="100000">
                      <a:srgbClr val="FFFFFF"/>
                    </a:gs>
                  </a:gsLst>
                  <a:lin ang="5400000" scaled="0"/>
                </a:gradFill>
                <a:ea typeface="Segoe UI" pitchFamily="34" charset="0"/>
                <a:cs typeface="Segoe UI" pitchFamily="34" charset="0"/>
              </a:rPr>
            </a:br>
            <a:r>
              <a:rPr lang="es-ES" dirty="0" smtClean="0">
                <a:gradFill>
                  <a:gsLst>
                    <a:gs pos="0">
                      <a:srgbClr val="FFFFFF"/>
                    </a:gs>
                    <a:gs pos="100000">
                      <a:srgbClr val="FFFFFF"/>
                    </a:gs>
                  </a:gsLst>
                  <a:lin ang="5400000" scaled="0"/>
                </a:gradFill>
                <a:ea typeface="Segoe UI" pitchFamily="34" charset="0"/>
                <a:cs typeface="Segoe UI" pitchFamily="34" charset="0"/>
              </a:rPr>
              <a:t>logo </a:t>
            </a:r>
            <a:r>
              <a:rPr lang="es-ES" dirty="0">
                <a:gradFill>
                  <a:gsLst>
                    <a:gs pos="0">
                      <a:srgbClr val="FFFFFF"/>
                    </a:gs>
                    <a:gs pos="100000">
                      <a:srgbClr val="FFFFFF"/>
                    </a:gs>
                  </a:gsLst>
                  <a:lin ang="5400000" scaled="0"/>
                </a:gradFill>
                <a:ea typeface="Segoe UI" pitchFamily="34" charset="0"/>
                <a:cs typeface="Segoe UI" pitchFamily="34" charset="0"/>
              </a:rPr>
              <a:t>and story here</a:t>
            </a:r>
          </a:p>
        </p:txBody>
      </p:sp>
      <p:cxnSp>
        <p:nvCxnSpPr>
          <p:cNvPr id="78" name="Straight Connector 77">
            <a:extLst>
              <a:ext uri="{FF2B5EF4-FFF2-40B4-BE49-F238E27FC236}">
                <a16:creationId xmlns="" xmlns:a16="http://schemas.microsoft.com/office/drawing/2014/main" id="{3A2FAF8F-C08B-4194-9235-D9BDEE3DF745}"/>
              </a:ext>
            </a:extLst>
          </p:cNvPr>
          <p:cNvCxnSpPr/>
          <p:nvPr/>
        </p:nvCxnSpPr>
        <p:spPr>
          <a:xfrm>
            <a:off x="380597" y="7136132"/>
            <a:ext cx="7056524" cy="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 xmlns:a16="http://schemas.microsoft.com/office/drawing/2014/main" id="{DB66BD95-51BA-4112-B481-3953E5550356}"/>
              </a:ext>
            </a:extLst>
          </p:cNvPr>
          <p:cNvGrpSpPr/>
          <p:nvPr/>
        </p:nvGrpSpPr>
        <p:grpSpPr>
          <a:xfrm>
            <a:off x="420648" y="7330973"/>
            <a:ext cx="1375722" cy="845232"/>
            <a:chOff x="1175903" y="6906668"/>
            <a:chExt cx="1233724" cy="757990"/>
          </a:xfrm>
        </p:grpSpPr>
        <p:grpSp>
          <p:nvGrpSpPr>
            <p:cNvPr id="80" name="Group 79">
              <a:extLst>
                <a:ext uri="{FF2B5EF4-FFF2-40B4-BE49-F238E27FC236}">
                  <a16:creationId xmlns="" xmlns:a16="http://schemas.microsoft.com/office/drawing/2014/main" id="{29FC3AC7-65E5-4D6E-8956-96AE032BCA0F}"/>
                </a:ext>
              </a:extLst>
            </p:cNvPr>
            <p:cNvGrpSpPr/>
            <p:nvPr/>
          </p:nvGrpSpPr>
          <p:grpSpPr>
            <a:xfrm>
              <a:off x="1175903" y="6906668"/>
              <a:ext cx="1233724" cy="757990"/>
              <a:chOff x="8391539" y="1876926"/>
              <a:chExt cx="1233724" cy="757990"/>
            </a:xfrm>
            <a:solidFill>
              <a:schemeClr val="bg2"/>
            </a:solidFill>
          </p:grpSpPr>
          <p:sp>
            <p:nvSpPr>
              <p:cNvPr id="82" name="Oval 81">
                <a:extLst>
                  <a:ext uri="{FF2B5EF4-FFF2-40B4-BE49-F238E27FC236}">
                    <a16:creationId xmlns="" xmlns:a16="http://schemas.microsoft.com/office/drawing/2014/main" id="{AC55608F-BFC0-4949-8DFE-8C50A461C6EF}"/>
                  </a:ext>
                </a:extLst>
              </p:cNvPr>
              <p:cNvSpPr/>
              <p:nvPr/>
            </p:nvSpPr>
            <p:spPr bwMode="auto">
              <a:xfrm>
                <a:off x="8629406" y="1876926"/>
                <a:ext cx="757990" cy="75799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Rounded Corners 82">
                <a:extLst>
                  <a:ext uri="{FF2B5EF4-FFF2-40B4-BE49-F238E27FC236}">
                    <a16:creationId xmlns="" xmlns:a16="http://schemas.microsoft.com/office/drawing/2014/main" id="{D420D57F-239F-4E7D-928D-CCAB365885D2}"/>
                  </a:ext>
                </a:extLst>
              </p:cNvPr>
              <p:cNvSpPr/>
              <p:nvPr/>
            </p:nvSpPr>
            <p:spPr bwMode="auto">
              <a:xfrm>
                <a:off x="8391539" y="2141621"/>
                <a:ext cx="1233724" cy="235060"/>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81" name="TextBox 80">
              <a:extLst>
                <a:ext uri="{FF2B5EF4-FFF2-40B4-BE49-F238E27FC236}">
                  <a16:creationId xmlns="" xmlns:a16="http://schemas.microsoft.com/office/drawing/2014/main" id="{0DACA57D-437C-4342-AC61-65BF3C3AE2D7}"/>
                </a:ext>
              </a:extLst>
            </p:cNvPr>
            <p:cNvSpPr txBox="1"/>
            <p:nvPr/>
          </p:nvSpPr>
          <p:spPr>
            <a:xfrm>
              <a:off x="1336346" y="7232950"/>
              <a:ext cx="912841" cy="130530"/>
            </a:xfrm>
            <a:prstGeom prst="rect">
              <a:avLst/>
            </a:prstGeom>
            <a:noFill/>
          </p:spPr>
          <p:txBody>
            <a:bodyPr wrap="none" lIns="0" tIns="0" rIns="0" bIns="0" rtlCol="0" anchor="ctr">
              <a:spAutoFit/>
            </a:bodyPr>
            <a:lstStyle/>
            <a:p>
              <a:pPr algn="ctr">
                <a:lnSpc>
                  <a:spcPct val="90000"/>
                </a:lnSpc>
                <a:spcAft>
                  <a:spcPts val="600"/>
                </a:spcAft>
              </a:pPr>
              <a:r>
                <a:rPr lang="es-ES" sz="1051" b="1" dirty="0">
                  <a:gradFill>
                    <a:gsLst>
                      <a:gs pos="2917">
                        <a:schemeClr val="tx1"/>
                      </a:gs>
                      <a:gs pos="30000">
                        <a:schemeClr val="tx1"/>
                      </a:gs>
                    </a:gsLst>
                    <a:lin ang="5400000" scaled="0"/>
                  </a:gradFill>
                </a:rPr>
                <a:t>PARTNER LOGO</a:t>
              </a:r>
            </a:p>
          </p:txBody>
        </p:sp>
      </p:grpSp>
      <p:sp>
        <p:nvSpPr>
          <p:cNvPr id="84" name="TextBox 83">
            <a:extLst>
              <a:ext uri="{FF2B5EF4-FFF2-40B4-BE49-F238E27FC236}">
                <a16:creationId xmlns="" xmlns:a16="http://schemas.microsoft.com/office/drawing/2014/main" id="{43907A2F-AEB5-47D2-B0DA-14283220A39D}"/>
              </a:ext>
            </a:extLst>
          </p:cNvPr>
          <p:cNvSpPr txBox="1"/>
          <p:nvPr/>
        </p:nvSpPr>
        <p:spPr>
          <a:xfrm>
            <a:off x="2162660" y="7334707"/>
            <a:ext cx="5191205" cy="738664"/>
          </a:xfrm>
          <a:prstGeom prst="rect">
            <a:avLst/>
          </a:prstGeom>
          <a:noFill/>
        </p:spPr>
        <p:txBody>
          <a:bodyPr wrap="square" lIns="0" tIns="0" rIns="0" bIns="0" rtlCol="0">
            <a:spAutoFit/>
          </a:bodyPr>
          <a:lstStyle/>
          <a:p>
            <a:r>
              <a:rPr lang="es-ES" sz="1200" dirty="0"/>
              <a:t>Add your story here. Lorem ipsum dolor sit amet, consectetuer adipiscing elit. Maecenas porttitor congue massa. Fusce posuere, magna sed pulvinar ultricies, purus lectus malesuada libero, sit amet commodo magna eros </a:t>
            </a:r>
            <a:r>
              <a:rPr lang="es-ES" sz="1200" dirty="0" smtClean="0"/>
              <a:t/>
            </a:r>
            <a:br>
              <a:rPr lang="es-ES" sz="1200" dirty="0" smtClean="0"/>
            </a:br>
            <a:r>
              <a:rPr lang="es-ES" sz="1200" dirty="0" err="1" smtClean="0"/>
              <a:t>quis</a:t>
            </a:r>
            <a:r>
              <a:rPr lang="es-ES" sz="1200" dirty="0" smtClean="0"/>
              <a:t> </a:t>
            </a:r>
            <a:r>
              <a:rPr lang="es-ES" sz="1200" dirty="0"/>
              <a:t>urna Fusce posuere, magna sed.</a:t>
            </a:r>
          </a:p>
        </p:txBody>
      </p:sp>
      <p:sp>
        <p:nvSpPr>
          <p:cNvPr id="85" name="Rectangle: Rounded Corners 84">
            <a:extLst>
              <a:ext uri="{FF2B5EF4-FFF2-40B4-BE49-F238E27FC236}">
                <a16:creationId xmlns="" xmlns:a16="http://schemas.microsoft.com/office/drawing/2014/main" id="{90DFDB2C-7614-4C4E-9AB4-C52CD6444BDE}"/>
              </a:ext>
            </a:extLst>
          </p:cNvPr>
          <p:cNvSpPr/>
          <p:nvPr/>
        </p:nvSpPr>
        <p:spPr bwMode="auto">
          <a:xfrm>
            <a:off x="2147441" y="8352123"/>
            <a:ext cx="5249351" cy="481634"/>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4"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a:extLst>
              <a:ext uri="{FF2B5EF4-FFF2-40B4-BE49-F238E27FC236}">
                <a16:creationId xmlns="" xmlns:a16="http://schemas.microsoft.com/office/drawing/2014/main" id="{00DC49BB-345D-48BC-8EF2-44C3A1D5E2F2}"/>
              </a:ext>
            </a:extLst>
          </p:cNvPr>
          <p:cNvSpPr/>
          <p:nvPr/>
        </p:nvSpPr>
        <p:spPr>
          <a:xfrm>
            <a:off x="2605367" y="8449823"/>
            <a:ext cx="4685603" cy="286232"/>
          </a:xfrm>
          <a:prstGeom prst="rect">
            <a:avLst/>
          </a:prstGeom>
        </p:spPr>
        <p:txBody>
          <a:bodyPr wrap="square" anchor="ctr">
            <a:spAutoFit/>
          </a:bodyPr>
          <a:lstStyle/>
          <a:p>
            <a:pPr defTabSz="932765" fontAlgn="base">
              <a:lnSpc>
                <a:spcPct val="90000"/>
              </a:lnSpc>
              <a:spcBef>
                <a:spcPct val="0"/>
              </a:spcBef>
              <a:spcAft>
                <a:spcPts val="600"/>
              </a:spcAft>
            </a:pPr>
            <a:r>
              <a:rPr lang="es-ES" sz="1400" b="1" spc="-29" dirty="0">
                <a:ln w="3175">
                  <a:noFill/>
                </a:ln>
                <a:solidFill>
                  <a:srgbClr val="FF0066"/>
                </a:solidFill>
                <a:cs typeface="Segoe UI Semibold" panose="020B0702040204020203" pitchFamily="34" charset="0"/>
              </a:rPr>
              <a:t>Partner Call to action goes here</a:t>
            </a:r>
          </a:p>
        </p:txBody>
      </p:sp>
      <p:grpSp>
        <p:nvGrpSpPr>
          <p:cNvPr id="87" name="Group 86">
            <a:extLst>
              <a:ext uri="{FF2B5EF4-FFF2-40B4-BE49-F238E27FC236}">
                <a16:creationId xmlns="" xmlns:a16="http://schemas.microsoft.com/office/drawing/2014/main" id="{B95FD5C3-208E-454F-B613-AEF1C5DDD720}"/>
              </a:ext>
            </a:extLst>
          </p:cNvPr>
          <p:cNvGrpSpPr/>
          <p:nvPr/>
        </p:nvGrpSpPr>
        <p:grpSpPr>
          <a:xfrm>
            <a:off x="2231989" y="8438115"/>
            <a:ext cx="309649" cy="309647"/>
            <a:chOff x="-3689350" y="1990726"/>
            <a:chExt cx="630238" cy="630238"/>
          </a:xfrm>
          <a:solidFill>
            <a:schemeClr val="bg1"/>
          </a:solidFill>
        </p:grpSpPr>
        <p:sp>
          <p:nvSpPr>
            <p:cNvPr id="88" name="Freeform 29">
              <a:extLst>
                <a:ext uri="{FF2B5EF4-FFF2-40B4-BE49-F238E27FC236}">
                  <a16:creationId xmlns="" xmlns:a16="http://schemas.microsoft.com/office/drawing/2014/main" id="{48E90F95-35C0-4C11-9207-A3143BD5B83F}"/>
                </a:ext>
              </a:extLst>
            </p:cNvPr>
            <p:cNvSpPr>
              <a:spLocks noEditPoints="1"/>
            </p:cNvSpPr>
            <p:nvPr/>
          </p:nvSpPr>
          <p:spPr bwMode="auto">
            <a:xfrm>
              <a:off x="-3689350" y="1990726"/>
              <a:ext cx="630238" cy="630238"/>
            </a:xfrm>
            <a:custGeom>
              <a:avLst/>
              <a:gdLst>
                <a:gd name="T0" fmla="*/ 1484 w 3571"/>
                <a:gd name="T1" fmla="*/ 256 h 3571"/>
                <a:gd name="T2" fmla="*/ 1113 w 3571"/>
                <a:gd name="T3" fmla="*/ 379 h 3571"/>
                <a:gd name="T4" fmla="*/ 790 w 3571"/>
                <a:gd name="T5" fmla="*/ 586 h 3571"/>
                <a:gd name="T6" fmla="*/ 527 w 3571"/>
                <a:gd name="T7" fmla="*/ 866 h 3571"/>
                <a:gd name="T8" fmla="*/ 339 w 3571"/>
                <a:gd name="T9" fmla="*/ 1202 h 3571"/>
                <a:gd name="T10" fmla="*/ 239 w 3571"/>
                <a:gd name="T11" fmla="*/ 1582 h 3571"/>
                <a:gd name="T12" fmla="*/ 239 w 3571"/>
                <a:gd name="T13" fmla="*/ 1989 h 3571"/>
                <a:gd name="T14" fmla="*/ 339 w 3571"/>
                <a:gd name="T15" fmla="*/ 2370 h 3571"/>
                <a:gd name="T16" fmla="*/ 527 w 3571"/>
                <a:gd name="T17" fmla="*/ 2706 h 3571"/>
                <a:gd name="T18" fmla="*/ 790 w 3571"/>
                <a:gd name="T19" fmla="*/ 2985 h 3571"/>
                <a:gd name="T20" fmla="*/ 1113 w 3571"/>
                <a:gd name="T21" fmla="*/ 3192 h 3571"/>
                <a:gd name="T22" fmla="*/ 1484 w 3571"/>
                <a:gd name="T23" fmla="*/ 3316 h 3571"/>
                <a:gd name="T24" fmla="*/ 1887 w 3571"/>
                <a:gd name="T25" fmla="*/ 3342 h 3571"/>
                <a:gd name="T26" fmla="*/ 2278 w 3571"/>
                <a:gd name="T27" fmla="*/ 3266 h 3571"/>
                <a:gd name="T28" fmla="*/ 2627 w 3571"/>
                <a:gd name="T29" fmla="*/ 3099 h 3571"/>
                <a:gd name="T30" fmla="*/ 2921 w 3571"/>
                <a:gd name="T31" fmla="*/ 2853 h 3571"/>
                <a:gd name="T32" fmla="*/ 3148 w 3571"/>
                <a:gd name="T33" fmla="*/ 2544 h 3571"/>
                <a:gd name="T34" fmla="*/ 3293 w 3571"/>
                <a:gd name="T35" fmla="*/ 2183 h 3571"/>
                <a:gd name="T36" fmla="*/ 3345 w 3571"/>
                <a:gd name="T37" fmla="*/ 1785 h 3571"/>
                <a:gd name="T38" fmla="*/ 3293 w 3571"/>
                <a:gd name="T39" fmla="*/ 1387 h 3571"/>
                <a:gd name="T40" fmla="*/ 3148 w 3571"/>
                <a:gd name="T41" fmla="*/ 1027 h 3571"/>
                <a:gd name="T42" fmla="*/ 2921 w 3571"/>
                <a:gd name="T43" fmla="*/ 718 h 3571"/>
                <a:gd name="T44" fmla="*/ 2627 w 3571"/>
                <a:gd name="T45" fmla="*/ 473 h 3571"/>
                <a:gd name="T46" fmla="*/ 2278 w 3571"/>
                <a:gd name="T47" fmla="*/ 306 h 3571"/>
                <a:gd name="T48" fmla="*/ 1887 w 3571"/>
                <a:gd name="T49" fmla="*/ 230 h 3571"/>
                <a:gd name="T50" fmla="*/ 2001 w 3571"/>
                <a:gd name="T51" fmla="*/ 14 h 3571"/>
                <a:gd name="T52" fmla="*/ 2409 w 3571"/>
                <a:gd name="T53" fmla="*/ 112 h 3571"/>
                <a:gd name="T54" fmla="*/ 2773 w 3571"/>
                <a:gd name="T55" fmla="*/ 298 h 3571"/>
                <a:gd name="T56" fmla="*/ 3084 w 3571"/>
                <a:gd name="T57" fmla="*/ 560 h 3571"/>
                <a:gd name="T58" fmla="*/ 3327 w 3571"/>
                <a:gd name="T59" fmla="*/ 884 h 3571"/>
                <a:gd name="T60" fmla="*/ 3493 w 3571"/>
                <a:gd name="T61" fmla="*/ 1260 h 3571"/>
                <a:gd name="T62" fmla="*/ 3567 w 3571"/>
                <a:gd name="T63" fmla="*/ 1677 h 3571"/>
                <a:gd name="T64" fmla="*/ 3542 w 3571"/>
                <a:gd name="T65" fmla="*/ 2107 h 3571"/>
                <a:gd name="T66" fmla="*/ 3421 w 3571"/>
                <a:gd name="T67" fmla="*/ 2504 h 3571"/>
                <a:gd name="T68" fmla="*/ 3215 w 3571"/>
                <a:gd name="T69" fmla="*/ 2856 h 3571"/>
                <a:gd name="T70" fmla="*/ 2936 w 3571"/>
                <a:gd name="T71" fmla="*/ 3151 h 3571"/>
                <a:gd name="T72" fmla="*/ 2597 w 3571"/>
                <a:gd name="T73" fmla="*/ 3377 h 3571"/>
                <a:gd name="T74" fmla="*/ 2209 w 3571"/>
                <a:gd name="T75" fmla="*/ 3521 h 3571"/>
                <a:gd name="T76" fmla="*/ 1786 w 3571"/>
                <a:gd name="T77" fmla="*/ 3571 h 3571"/>
                <a:gd name="T78" fmla="*/ 1361 w 3571"/>
                <a:gd name="T79" fmla="*/ 3521 h 3571"/>
                <a:gd name="T80" fmla="*/ 974 w 3571"/>
                <a:gd name="T81" fmla="*/ 3377 h 3571"/>
                <a:gd name="T82" fmla="*/ 635 w 3571"/>
                <a:gd name="T83" fmla="*/ 3151 h 3571"/>
                <a:gd name="T84" fmla="*/ 357 w 3571"/>
                <a:gd name="T85" fmla="*/ 2856 h 3571"/>
                <a:gd name="T86" fmla="*/ 151 w 3571"/>
                <a:gd name="T87" fmla="*/ 2504 h 3571"/>
                <a:gd name="T88" fmla="*/ 28 w 3571"/>
                <a:gd name="T89" fmla="*/ 2107 h 3571"/>
                <a:gd name="T90" fmla="*/ 3 w 3571"/>
                <a:gd name="T91" fmla="*/ 1677 h 3571"/>
                <a:gd name="T92" fmla="*/ 79 w 3571"/>
                <a:gd name="T93" fmla="*/ 1260 h 3571"/>
                <a:gd name="T94" fmla="*/ 243 w 3571"/>
                <a:gd name="T95" fmla="*/ 884 h 3571"/>
                <a:gd name="T96" fmla="*/ 488 w 3571"/>
                <a:gd name="T97" fmla="*/ 560 h 3571"/>
                <a:gd name="T98" fmla="*/ 797 w 3571"/>
                <a:gd name="T99" fmla="*/ 298 h 3571"/>
                <a:gd name="T100" fmla="*/ 1163 w 3571"/>
                <a:gd name="T101" fmla="*/ 112 h 3571"/>
                <a:gd name="T102" fmla="*/ 1570 w 3571"/>
                <a:gd name="T103" fmla="*/ 14 h 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71" h="3571">
                  <a:moveTo>
                    <a:pt x="1786" y="226"/>
                  </a:moveTo>
                  <a:lnTo>
                    <a:pt x="1683" y="230"/>
                  </a:lnTo>
                  <a:lnTo>
                    <a:pt x="1582" y="239"/>
                  </a:lnTo>
                  <a:lnTo>
                    <a:pt x="1484" y="256"/>
                  </a:lnTo>
                  <a:lnTo>
                    <a:pt x="1388" y="278"/>
                  </a:lnTo>
                  <a:lnTo>
                    <a:pt x="1293" y="306"/>
                  </a:lnTo>
                  <a:lnTo>
                    <a:pt x="1201" y="340"/>
                  </a:lnTo>
                  <a:lnTo>
                    <a:pt x="1113" y="379"/>
                  </a:lnTo>
                  <a:lnTo>
                    <a:pt x="1027" y="424"/>
                  </a:lnTo>
                  <a:lnTo>
                    <a:pt x="944" y="473"/>
                  </a:lnTo>
                  <a:lnTo>
                    <a:pt x="865" y="527"/>
                  </a:lnTo>
                  <a:lnTo>
                    <a:pt x="790" y="586"/>
                  </a:lnTo>
                  <a:lnTo>
                    <a:pt x="718" y="650"/>
                  </a:lnTo>
                  <a:lnTo>
                    <a:pt x="650" y="718"/>
                  </a:lnTo>
                  <a:lnTo>
                    <a:pt x="586" y="789"/>
                  </a:lnTo>
                  <a:lnTo>
                    <a:pt x="527" y="866"/>
                  </a:lnTo>
                  <a:lnTo>
                    <a:pt x="472" y="944"/>
                  </a:lnTo>
                  <a:lnTo>
                    <a:pt x="423" y="1027"/>
                  </a:lnTo>
                  <a:lnTo>
                    <a:pt x="379" y="1113"/>
                  </a:lnTo>
                  <a:lnTo>
                    <a:pt x="339" y="1202"/>
                  </a:lnTo>
                  <a:lnTo>
                    <a:pt x="305" y="1293"/>
                  </a:lnTo>
                  <a:lnTo>
                    <a:pt x="277" y="1387"/>
                  </a:lnTo>
                  <a:lnTo>
                    <a:pt x="255" y="1484"/>
                  </a:lnTo>
                  <a:lnTo>
                    <a:pt x="239" y="1582"/>
                  </a:lnTo>
                  <a:lnTo>
                    <a:pt x="229" y="1684"/>
                  </a:lnTo>
                  <a:lnTo>
                    <a:pt x="226" y="1785"/>
                  </a:lnTo>
                  <a:lnTo>
                    <a:pt x="229" y="1888"/>
                  </a:lnTo>
                  <a:lnTo>
                    <a:pt x="239" y="1989"/>
                  </a:lnTo>
                  <a:lnTo>
                    <a:pt x="255" y="2087"/>
                  </a:lnTo>
                  <a:lnTo>
                    <a:pt x="277" y="2183"/>
                  </a:lnTo>
                  <a:lnTo>
                    <a:pt x="305" y="2278"/>
                  </a:lnTo>
                  <a:lnTo>
                    <a:pt x="339" y="2370"/>
                  </a:lnTo>
                  <a:lnTo>
                    <a:pt x="379" y="2458"/>
                  </a:lnTo>
                  <a:lnTo>
                    <a:pt x="423" y="2544"/>
                  </a:lnTo>
                  <a:lnTo>
                    <a:pt x="472" y="2627"/>
                  </a:lnTo>
                  <a:lnTo>
                    <a:pt x="527" y="2706"/>
                  </a:lnTo>
                  <a:lnTo>
                    <a:pt x="586" y="2781"/>
                  </a:lnTo>
                  <a:lnTo>
                    <a:pt x="650" y="2853"/>
                  </a:lnTo>
                  <a:lnTo>
                    <a:pt x="718" y="2921"/>
                  </a:lnTo>
                  <a:lnTo>
                    <a:pt x="790" y="2985"/>
                  </a:lnTo>
                  <a:lnTo>
                    <a:pt x="865" y="3044"/>
                  </a:lnTo>
                  <a:lnTo>
                    <a:pt x="944" y="3099"/>
                  </a:lnTo>
                  <a:lnTo>
                    <a:pt x="1027" y="3148"/>
                  </a:lnTo>
                  <a:lnTo>
                    <a:pt x="1113" y="3192"/>
                  </a:lnTo>
                  <a:lnTo>
                    <a:pt x="1201" y="3232"/>
                  </a:lnTo>
                  <a:lnTo>
                    <a:pt x="1293" y="3266"/>
                  </a:lnTo>
                  <a:lnTo>
                    <a:pt x="1388" y="3294"/>
                  </a:lnTo>
                  <a:lnTo>
                    <a:pt x="1484" y="3316"/>
                  </a:lnTo>
                  <a:lnTo>
                    <a:pt x="1582" y="3332"/>
                  </a:lnTo>
                  <a:lnTo>
                    <a:pt x="1683" y="3342"/>
                  </a:lnTo>
                  <a:lnTo>
                    <a:pt x="1786" y="3345"/>
                  </a:lnTo>
                  <a:lnTo>
                    <a:pt x="1887" y="3342"/>
                  </a:lnTo>
                  <a:lnTo>
                    <a:pt x="1989" y="3332"/>
                  </a:lnTo>
                  <a:lnTo>
                    <a:pt x="2087" y="3316"/>
                  </a:lnTo>
                  <a:lnTo>
                    <a:pt x="2184" y="3294"/>
                  </a:lnTo>
                  <a:lnTo>
                    <a:pt x="2278" y="3266"/>
                  </a:lnTo>
                  <a:lnTo>
                    <a:pt x="2369" y="3232"/>
                  </a:lnTo>
                  <a:lnTo>
                    <a:pt x="2458" y="3192"/>
                  </a:lnTo>
                  <a:lnTo>
                    <a:pt x="2544" y="3148"/>
                  </a:lnTo>
                  <a:lnTo>
                    <a:pt x="2627" y="3099"/>
                  </a:lnTo>
                  <a:lnTo>
                    <a:pt x="2707" y="3044"/>
                  </a:lnTo>
                  <a:lnTo>
                    <a:pt x="2782" y="2985"/>
                  </a:lnTo>
                  <a:lnTo>
                    <a:pt x="2854" y="2921"/>
                  </a:lnTo>
                  <a:lnTo>
                    <a:pt x="2921" y="2853"/>
                  </a:lnTo>
                  <a:lnTo>
                    <a:pt x="2985" y="2781"/>
                  </a:lnTo>
                  <a:lnTo>
                    <a:pt x="3044" y="2706"/>
                  </a:lnTo>
                  <a:lnTo>
                    <a:pt x="3098" y="2627"/>
                  </a:lnTo>
                  <a:lnTo>
                    <a:pt x="3148" y="2544"/>
                  </a:lnTo>
                  <a:lnTo>
                    <a:pt x="3192" y="2458"/>
                  </a:lnTo>
                  <a:lnTo>
                    <a:pt x="3231" y="2370"/>
                  </a:lnTo>
                  <a:lnTo>
                    <a:pt x="3265" y="2278"/>
                  </a:lnTo>
                  <a:lnTo>
                    <a:pt x="3293" y="2183"/>
                  </a:lnTo>
                  <a:lnTo>
                    <a:pt x="3316" y="2087"/>
                  </a:lnTo>
                  <a:lnTo>
                    <a:pt x="3332" y="1989"/>
                  </a:lnTo>
                  <a:lnTo>
                    <a:pt x="3341" y="1888"/>
                  </a:lnTo>
                  <a:lnTo>
                    <a:pt x="3345" y="1785"/>
                  </a:lnTo>
                  <a:lnTo>
                    <a:pt x="3341" y="1684"/>
                  </a:lnTo>
                  <a:lnTo>
                    <a:pt x="3332" y="1582"/>
                  </a:lnTo>
                  <a:lnTo>
                    <a:pt x="3316" y="1484"/>
                  </a:lnTo>
                  <a:lnTo>
                    <a:pt x="3293" y="1387"/>
                  </a:lnTo>
                  <a:lnTo>
                    <a:pt x="3265" y="1293"/>
                  </a:lnTo>
                  <a:lnTo>
                    <a:pt x="3231" y="1202"/>
                  </a:lnTo>
                  <a:lnTo>
                    <a:pt x="3192" y="1113"/>
                  </a:lnTo>
                  <a:lnTo>
                    <a:pt x="3148" y="1027"/>
                  </a:lnTo>
                  <a:lnTo>
                    <a:pt x="3098" y="944"/>
                  </a:lnTo>
                  <a:lnTo>
                    <a:pt x="3044" y="866"/>
                  </a:lnTo>
                  <a:lnTo>
                    <a:pt x="2985" y="789"/>
                  </a:lnTo>
                  <a:lnTo>
                    <a:pt x="2921" y="718"/>
                  </a:lnTo>
                  <a:lnTo>
                    <a:pt x="2854" y="650"/>
                  </a:lnTo>
                  <a:lnTo>
                    <a:pt x="2782" y="586"/>
                  </a:lnTo>
                  <a:lnTo>
                    <a:pt x="2707" y="527"/>
                  </a:lnTo>
                  <a:lnTo>
                    <a:pt x="2627" y="473"/>
                  </a:lnTo>
                  <a:lnTo>
                    <a:pt x="2544" y="424"/>
                  </a:lnTo>
                  <a:lnTo>
                    <a:pt x="2458" y="379"/>
                  </a:lnTo>
                  <a:lnTo>
                    <a:pt x="2369" y="340"/>
                  </a:lnTo>
                  <a:lnTo>
                    <a:pt x="2278" y="306"/>
                  </a:lnTo>
                  <a:lnTo>
                    <a:pt x="2184" y="278"/>
                  </a:lnTo>
                  <a:lnTo>
                    <a:pt x="2087" y="256"/>
                  </a:lnTo>
                  <a:lnTo>
                    <a:pt x="1989" y="239"/>
                  </a:lnTo>
                  <a:lnTo>
                    <a:pt x="1887" y="230"/>
                  </a:lnTo>
                  <a:lnTo>
                    <a:pt x="1786" y="226"/>
                  </a:lnTo>
                  <a:close/>
                  <a:moveTo>
                    <a:pt x="1786" y="0"/>
                  </a:moveTo>
                  <a:lnTo>
                    <a:pt x="1894" y="4"/>
                  </a:lnTo>
                  <a:lnTo>
                    <a:pt x="2001" y="14"/>
                  </a:lnTo>
                  <a:lnTo>
                    <a:pt x="2107" y="29"/>
                  </a:lnTo>
                  <a:lnTo>
                    <a:pt x="2209" y="51"/>
                  </a:lnTo>
                  <a:lnTo>
                    <a:pt x="2311" y="79"/>
                  </a:lnTo>
                  <a:lnTo>
                    <a:pt x="2409" y="112"/>
                  </a:lnTo>
                  <a:lnTo>
                    <a:pt x="2504" y="151"/>
                  </a:lnTo>
                  <a:lnTo>
                    <a:pt x="2597" y="195"/>
                  </a:lnTo>
                  <a:lnTo>
                    <a:pt x="2687" y="244"/>
                  </a:lnTo>
                  <a:lnTo>
                    <a:pt x="2773" y="298"/>
                  </a:lnTo>
                  <a:lnTo>
                    <a:pt x="2856" y="357"/>
                  </a:lnTo>
                  <a:lnTo>
                    <a:pt x="2936" y="420"/>
                  </a:lnTo>
                  <a:lnTo>
                    <a:pt x="3012" y="488"/>
                  </a:lnTo>
                  <a:lnTo>
                    <a:pt x="3084" y="560"/>
                  </a:lnTo>
                  <a:lnTo>
                    <a:pt x="3152" y="635"/>
                  </a:lnTo>
                  <a:lnTo>
                    <a:pt x="3215" y="715"/>
                  </a:lnTo>
                  <a:lnTo>
                    <a:pt x="3273" y="798"/>
                  </a:lnTo>
                  <a:lnTo>
                    <a:pt x="3327" y="884"/>
                  </a:lnTo>
                  <a:lnTo>
                    <a:pt x="3376" y="975"/>
                  </a:lnTo>
                  <a:lnTo>
                    <a:pt x="3421" y="1067"/>
                  </a:lnTo>
                  <a:lnTo>
                    <a:pt x="3459" y="1162"/>
                  </a:lnTo>
                  <a:lnTo>
                    <a:pt x="3493" y="1260"/>
                  </a:lnTo>
                  <a:lnTo>
                    <a:pt x="3520" y="1362"/>
                  </a:lnTo>
                  <a:lnTo>
                    <a:pt x="3542" y="1464"/>
                  </a:lnTo>
                  <a:lnTo>
                    <a:pt x="3559" y="1570"/>
                  </a:lnTo>
                  <a:lnTo>
                    <a:pt x="3567" y="1677"/>
                  </a:lnTo>
                  <a:lnTo>
                    <a:pt x="3571" y="1785"/>
                  </a:lnTo>
                  <a:lnTo>
                    <a:pt x="3567" y="1894"/>
                  </a:lnTo>
                  <a:lnTo>
                    <a:pt x="3559" y="2001"/>
                  </a:lnTo>
                  <a:lnTo>
                    <a:pt x="3542" y="2107"/>
                  </a:lnTo>
                  <a:lnTo>
                    <a:pt x="3520" y="2210"/>
                  </a:lnTo>
                  <a:lnTo>
                    <a:pt x="3493" y="2310"/>
                  </a:lnTo>
                  <a:lnTo>
                    <a:pt x="3459" y="2408"/>
                  </a:lnTo>
                  <a:lnTo>
                    <a:pt x="3421" y="2504"/>
                  </a:lnTo>
                  <a:lnTo>
                    <a:pt x="3376" y="2597"/>
                  </a:lnTo>
                  <a:lnTo>
                    <a:pt x="3327" y="2686"/>
                  </a:lnTo>
                  <a:lnTo>
                    <a:pt x="3273" y="2774"/>
                  </a:lnTo>
                  <a:lnTo>
                    <a:pt x="3215" y="2856"/>
                  </a:lnTo>
                  <a:lnTo>
                    <a:pt x="3152" y="2936"/>
                  </a:lnTo>
                  <a:lnTo>
                    <a:pt x="3084" y="3011"/>
                  </a:lnTo>
                  <a:lnTo>
                    <a:pt x="3012" y="3083"/>
                  </a:lnTo>
                  <a:lnTo>
                    <a:pt x="2936" y="3151"/>
                  </a:lnTo>
                  <a:lnTo>
                    <a:pt x="2856" y="3214"/>
                  </a:lnTo>
                  <a:lnTo>
                    <a:pt x="2773" y="3273"/>
                  </a:lnTo>
                  <a:lnTo>
                    <a:pt x="2687" y="3328"/>
                  </a:lnTo>
                  <a:lnTo>
                    <a:pt x="2597" y="3377"/>
                  </a:lnTo>
                  <a:lnTo>
                    <a:pt x="2504" y="3420"/>
                  </a:lnTo>
                  <a:lnTo>
                    <a:pt x="2409" y="3460"/>
                  </a:lnTo>
                  <a:lnTo>
                    <a:pt x="2311" y="3492"/>
                  </a:lnTo>
                  <a:lnTo>
                    <a:pt x="2209" y="3521"/>
                  </a:lnTo>
                  <a:lnTo>
                    <a:pt x="2107" y="3543"/>
                  </a:lnTo>
                  <a:lnTo>
                    <a:pt x="2001" y="3558"/>
                  </a:lnTo>
                  <a:lnTo>
                    <a:pt x="1894" y="3568"/>
                  </a:lnTo>
                  <a:lnTo>
                    <a:pt x="1786" y="3571"/>
                  </a:lnTo>
                  <a:lnTo>
                    <a:pt x="1677" y="3568"/>
                  </a:lnTo>
                  <a:lnTo>
                    <a:pt x="1570" y="3558"/>
                  </a:lnTo>
                  <a:lnTo>
                    <a:pt x="1464" y="3543"/>
                  </a:lnTo>
                  <a:lnTo>
                    <a:pt x="1361" y="3521"/>
                  </a:lnTo>
                  <a:lnTo>
                    <a:pt x="1261" y="3492"/>
                  </a:lnTo>
                  <a:lnTo>
                    <a:pt x="1163" y="3460"/>
                  </a:lnTo>
                  <a:lnTo>
                    <a:pt x="1067" y="3420"/>
                  </a:lnTo>
                  <a:lnTo>
                    <a:pt x="974" y="3377"/>
                  </a:lnTo>
                  <a:lnTo>
                    <a:pt x="885" y="3328"/>
                  </a:lnTo>
                  <a:lnTo>
                    <a:pt x="797" y="3273"/>
                  </a:lnTo>
                  <a:lnTo>
                    <a:pt x="715" y="3214"/>
                  </a:lnTo>
                  <a:lnTo>
                    <a:pt x="635" y="3151"/>
                  </a:lnTo>
                  <a:lnTo>
                    <a:pt x="560" y="3083"/>
                  </a:lnTo>
                  <a:lnTo>
                    <a:pt x="488" y="3011"/>
                  </a:lnTo>
                  <a:lnTo>
                    <a:pt x="420" y="2936"/>
                  </a:lnTo>
                  <a:lnTo>
                    <a:pt x="357" y="2856"/>
                  </a:lnTo>
                  <a:lnTo>
                    <a:pt x="298" y="2774"/>
                  </a:lnTo>
                  <a:lnTo>
                    <a:pt x="243" y="2686"/>
                  </a:lnTo>
                  <a:lnTo>
                    <a:pt x="194" y="2597"/>
                  </a:lnTo>
                  <a:lnTo>
                    <a:pt x="151" y="2504"/>
                  </a:lnTo>
                  <a:lnTo>
                    <a:pt x="111" y="2408"/>
                  </a:lnTo>
                  <a:lnTo>
                    <a:pt x="79" y="2310"/>
                  </a:lnTo>
                  <a:lnTo>
                    <a:pt x="50" y="2210"/>
                  </a:lnTo>
                  <a:lnTo>
                    <a:pt x="28" y="2107"/>
                  </a:lnTo>
                  <a:lnTo>
                    <a:pt x="13" y="2001"/>
                  </a:lnTo>
                  <a:lnTo>
                    <a:pt x="3" y="1894"/>
                  </a:lnTo>
                  <a:lnTo>
                    <a:pt x="0" y="1785"/>
                  </a:lnTo>
                  <a:lnTo>
                    <a:pt x="3" y="1677"/>
                  </a:lnTo>
                  <a:lnTo>
                    <a:pt x="13" y="1570"/>
                  </a:lnTo>
                  <a:lnTo>
                    <a:pt x="28" y="1464"/>
                  </a:lnTo>
                  <a:lnTo>
                    <a:pt x="50" y="1362"/>
                  </a:lnTo>
                  <a:lnTo>
                    <a:pt x="79" y="1260"/>
                  </a:lnTo>
                  <a:lnTo>
                    <a:pt x="111" y="1162"/>
                  </a:lnTo>
                  <a:lnTo>
                    <a:pt x="151" y="1067"/>
                  </a:lnTo>
                  <a:lnTo>
                    <a:pt x="194" y="975"/>
                  </a:lnTo>
                  <a:lnTo>
                    <a:pt x="243" y="884"/>
                  </a:lnTo>
                  <a:lnTo>
                    <a:pt x="298" y="798"/>
                  </a:lnTo>
                  <a:lnTo>
                    <a:pt x="357" y="715"/>
                  </a:lnTo>
                  <a:lnTo>
                    <a:pt x="420" y="635"/>
                  </a:lnTo>
                  <a:lnTo>
                    <a:pt x="488" y="560"/>
                  </a:lnTo>
                  <a:lnTo>
                    <a:pt x="560" y="488"/>
                  </a:lnTo>
                  <a:lnTo>
                    <a:pt x="635" y="420"/>
                  </a:lnTo>
                  <a:lnTo>
                    <a:pt x="715" y="357"/>
                  </a:lnTo>
                  <a:lnTo>
                    <a:pt x="797" y="298"/>
                  </a:lnTo>
                  <a:lnTo>
                    <a:pt x="885" y="244"/>
                  </a:lnTo>
                  <a:lnTo>
                    <a:pt x="974" y="195"/>
                  </a:lnTo>
                  <a:lnTo>
                    <a:pt x="1067" y="151"/>
                  </a:lnTo>
                  <a:lnTo>
                    <a:pt x="1163" y="112"/>
                  </a:lnTo>
                  <a:lnTo>
                    <a:pt x="1261" y="79"/>
                  </a:lnTo>
                  <a:lnTo>
                    <a:pt x="1361" y="51"/>
                  </a:lnTo>
                  <a:lnTo>
                    <a:pt x="1464" y="29"/>
                  </a:lnTo>
                  <a:lnTo>
                    <a:pt x="1570" y="14"/>
                  </a:lnTo>
                  <a:lnTo>
                    <a:pt x="1677" y="4"/>
                  </a:lnTo>
                  <a:lnTo>
                    <a:pt x="17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0">
              <a:extLst>
                <a:ext uri="{FF2B5EF4-FFF2-40B4-BE49-F238E27FC236}">
                  <a16:creationId xmlns="" xmlns:a16="http://schemas.microsoft.com/office/drawing/2014/main" id="{94F2DBD4-AF86-4C24-BDF6-FCCFB36B622B}"/>
                </a:ext>
              </a:extLst>
            </p:cNvPr>
            <p:cNvSpPr>
              <a:spLocks/>
            </p:cNvSpPr>
            <p:nvPr/>
          </p:nvSpPr>
          <p:spPr bwMode="auto">
            <a:xfrm>
              <a:off x="-3536950" y="2176463"/>
              <a:ext cx="330200" cy="252413"/>
            </a:xfrm>
            <a:custGeom>
              <a:avLst/>
              <a:gdLst>
                <a:gd name="T0" fmla="*/ 685 w 1867"/>
                <a:gd name="T1" fmla="*/ 0 h 1435"/>
                <a:gd name="T2" fmla="*/ 1153 w 1867"/>
                <a:gd name="T3" fmla="*/ 0 h 1435"/>
                <a:gd name="T4" fmla="*/ 1633 w 1867"/>
                <a:gd name="T5" fmla="*/ 480 h 1435"/>
                <a:gd name="T6" fmla="*/ 1867 w 1867"/>
                <a:gd name="T7" fmla="*/ 714 h 1435"/>
                <a:gd name="T8" fmla="*/ 1867 w 1867"/>
                <a:gd name="T9" fmla="*/ 714 h 1435"/>
                <a:gd name="T10" fmla="*/ 1867 w 1867"/>
                <a:gd name="T11" fmla="*/ 715 h 1435"/>
                <a:gd name="T12" fmla="*/ 1633 w 1867"/>
                <a:gd name="T13" fmla="*/ 949 h 1435"/>
                <a:gd name="T14" fmla="*/ 1633 w 1867"/>
                <a:gd name="T15" fmla="*/ 949 h 1435"/>
                <a:gd name="T16" fmla="*/ 1147 w 1867"/>
                <a:gd name="T17" fmla="*/ 1435 h 1435"/>
                <a:gd name="T18" fmla="*/ 679 w 1867"/>
                <a:gd name="T19" fmla="*/ 1435 h 1435"/>
                <a:gd name="T20" fmla="*/ 1209 w 1867"/>
                <a:gd name="T21" fmla="*/ 904 h 1435"/>
                <a:gd name="T22" fmla="*/ 0 w 1867"/>
                <a:gd name="T23" fmla="*/ 904 h 1435"/>
                <a:gd name="T24" fmla="*/ 0 w 1867"/>
                <a:gd name="T25" fmla="*/ 559 h 1435"/>
                <a:gd name="T26" fmla="*/ 1244 w 1867"/>
                <a:gd name="T27" fmla="*/ 559 h 1435"/>
                <a:gd name="T28" fmla="*/ 685 w 1867"/>
                <a:gd name="T29" fmla="*/ 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7" h="1435">
                  <a:moveTo>
                    <a:pt x="685" y="0"/>
                  </a:moveTo>
                  <a:lnTo>
                    <a:pt x="1153" y="0"/>
                  </a:lnTo>
                  <a:lnTo>
                    <a:pt x="1633" y="480"/>
                  </a:lnTo>
                  <a:lnTo>
                    <a:pt x="1867" y="714"/>
                  </a:lnTo>
                  <a:lnTo>
                    <a:pt x="1867" y="714"/>
                  </a:lnTo>
                  <a:lnTo>
                    <a:pt x="1867" y="715"/>
                  </a:lnTo>
                  <a:lnTo>
                    <a:pt x="1633" y="949"/>
                  </a:lnTo>
                  <a:lnTo>
                    <a:pt x="1633" y="949"/>
                  </a:lnTo>
                  <a:lnTo>
                    <a:pt x="1147" y="1435"/>
                  </a:lnTo>
                  <a:lnTo>
                    <a:pt x="679" y="1435"/>
                  </a:lnTo>
                  <a:lnTo>
                    <a:pt x="1209" y="904"/>
                  </a:lnTo>
                  <a:lnTo>
                    <a:pt x="0" y="904"/>
                  </a:lnTo>
                  <a:lnTo>
                    <a:pt x="0" y="559"/>
                  </a:lnTo>
                  <a:lnTo>
                    <a:pt x="1244" y="559"/>
                  </a:lnTo>
                  <a:lnTo>
                    <a:pt x="6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1" name="Rectangle 90">
            <a:extLst>
              <a:ext uri="{FF2B5EF4-FFF2-40B4-BE49-F238E27FC236}">
                <a16:creationId xmlns="" xmlns:a16="http://schemas.microsoft.com/office/drawing/2014/main" id="{823C2E2D-B543-4AD7-AB2F-D90F6BD19F68}"/>
              </a:ext>
            </a:extLst>
          </p:cNvPr>
          <p:cNvSpPr/>
          <p:nvPr/>
        </p:nvSpPr>
        <p:spPr bwMode="auto">
          <a:xfrm>
            <a:off x="380596" y="2550229"/>
            <a:ext cx="3485662" cy="21394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71">
              <a:defRPr/>
            </a:pPr>
            <a:r>
              <a:rPr lang="es-ES" sz="1600" dirty="0">
                <a:solidFill>
                  <a:srgbClr val="0078D7"/>
                </a:solidFill>
                <a:latin typeface="Segoe UI Semibold"/>
                <a:cs typeface="Segoe UI" panose="020B0502040204020203" pitchFamily="34" charset="0"/>
              </a:rPr>
              <a:t>Dispositivo n.º 1</a:t>
            </a:r>
          </a:p>
        </p:txBody>
      </p:sp>
      <p:sp>
        <p:nvSpPr>
          <p:cNvPr id="92" name="Rectangle 91">
            <a:extLst>
              <a:ext uri="{FF2B5EF4-FFF2-40B4-BE49-F238E27FC236}">
                <a16:creationId xmlns="" xmlns:a16="http://schemas.microsoft.com/office/drawing/2014/main" id="{188003FB-3939-419D-9AD4-84CB9FD2F3D2}"/>
              </a:ext>
            </a:extLst>
          </p:cNvPr>
          <p:cNvSpPr/>
          <p:nvPr/>
        </p:nvSpPr>
        <p:spPr bwMode="auto">
          <a:xfrm>
            <a:off x="3951458" y="2550229"/>
            <a:ext cx="3485662" cy="21394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829151">
              <a:spcAft>
                <a:spcPts val="265"/>
              </a:spcAft>
            </a:pPr>
            <a:r>
              <a:rPr lang="es-ES" sz="1600" dirty="0">
                <a:solidFill>
                  <a:srgbClr val="0078D7"/>
                </a:solidFill>
                <a:latin typeface="Segoe UI Semibold"/>
                <a:cs typeface="Segoe UI" panose="020B0502040204020203" pitchFamily="34" charset="0"/>
              </a:rPr>
              <a:t>Dispositivo n.º 2</a:t>
            </a:r>
          </a:p>
        </p:txBody>
      </p:sp>
      <p:sp>
        <p:nvSpPr>
          <p:cNvPr id="93" name="Rectangle 92">
            <a:extLst>
              <a:ext uri="{FF2B5EF4-FFF2-40B4-BE49-F238E27FC236}">
                <a16:creationId xmlns="" xmlns:a16="http://schemas.microsoft.com/office/drawing/2014/main" id="{86DCEA18-A710-439E-9538-777BB8AC8C30}"/>
              </a:ext>
            </a:extLst>
          </p:cNvPr>
          <p:cNvSpPr/>
          <p:nvPr/>
        </p:nvSpPr>
        <p:spPr bwMode="auto">
          <a:xfrm>
            <a:off x="380596" y="4797496"/>
            <a:ext cx="3485662" cy="21394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defTabSz="829151">
              <a:spcAft>
                <a:spcPts val="265"/>
              </a:spcAft>
            </a:pPr>
            <a:r>
              <a:rPr lang="es-ES" sz="1600" spc="-9" dirty="0">
                <a:solidFill>
                  <a:srgbClr val="0078D7"/>
                </a:solidFill>
                <a:latin typeface="Segoe UI Semibold"/>
                <a:cs typeface="Segoe UI" panose="020B0502040204020203" pitchFamily="34" charset="0"/>
              </a:rPr>
              <a:t>Dispositivo n.º 3</a:t>
            </a:r>
          </a:p>
        </p:txBody>
      </p:sp>
      <p:sp>
        <p:nvSpPr>
          <p:cNvPr id="94" name="Rectangle 93">
            <a:extLst>
              <a:ext uri="{FF2B5EF4-FFF2-40B4-BE49-F238E27FC236}">
                <a16:creationId xmlns="" xmlns:a16="http://schemas.microsoft.com/office/drawing/2014/main" id="{FB3808D9-0B22-4340-80F7-5F1B2888DF30}"/>
              </a:ext>
            </a:extLst>
          </p:cNvPr>
          <p:cNvSpPr/>
          <p:nvPr/>
        </p:nvSpPr>
        <p:spPr bwMode="auto">
          <a:xfrm>
            <a:off x="3951458" y="4797496"/>
            <a:ext cx="3485662" cy="21394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829151">
              <a:spcAft>
                <a:spcPts val="265"/>
              </a:spcAft>
            </a:pPr>
            <a:r>
              <a:rPr lang="es-ES" sz="1600" spc="-9" dirty="0">
                <a:solidFill>
                  <a:srgbClr val="0078D7"/>
                </a:solidFill>
                <a:latin typeface="Segoe UI Semibold"/>
                <a:cs typeface="Segoe UI" panose="020B0502040204020203" pitchFamily="34" charset="0"/>
              </a:rPr>
              <a:t>Dispositivo n.º 4</a:t>
            </a:r>
          </a:p>
        </p:txBody>
      </p:sp>
      <p:pic>
        <p:nvPicPr>
          <p:cNvPr id="95" name="Picture 94">
            <a:extLst>
              <a:ext uri="{FF2B5EF4-FFF2-40B4-BE49-F238E27FC236}">
                <a16:creationId xmlns="" xmlns:a16="http://schemas.microsoft.com/office/drawing/2014/main" id="{BD6831FE-02AA-4C34-BE06-189A3294DCF4}"/>
              </a:ext>
            </a:extLst>
          </p:cNvPr>
          <p:cNvPicPr>
            <a:picLocks noChangeAspect="1"/>
          </p:cNvPicPr>
          <p:nvPr/>
        </p:nvPicPr>
        <p:blipFill>
          <a:blip r:embed="rId3"/>
          <a:stretch>
            <a:fillRect/>
          </a:stretch>
        </p:blipFill>
        <p:spPr>
          <a:xfrm>
            <a:off x="2025912" y="3229936"/>
            <a:ext cx="1820967" cy="1250474"/>
          </a:xfrm>
          <a:prstGeom prst="rect">
            <a:avLst/>
          </a:prstGeom>
        </p:spPr>
      </p:pic>
      <p:sp>
        <p:nvSpPr>
          <p:cNvPr id="100" name="Rectangle 99">
            <a:extLst>
              <a:ext uri="{FF2B5EF4-FFF2-40B4-BE49-F238E27FC236}">
                <a16:creationId xmlns="" xmlns:a16="http://schemas.microsoft.com/office/drawing/2014/main" id="{821B4B6A-86F9-41CA-9E11-4BF7524B91C0}"/>
              </a:ext>
            </a:extLst>
          </p:cNvPr>
          <p:cNvSpPr/>
          <p:nvPr/>
        </p:nvSpPr>
        <p:spPr bwMode="auto">
          <a:xfrm>
            <a:off x="4146963" y="5270562"/>
            <a:ext cx="1595849" cy="870618"/>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t" anchorCtr="0" compatLnSpc="1">
            <a:prstTxWarp prst="textNoShape">
              <a:avLst/>
            </a:prstTxWarp>
            <a:spAutoFit/>
          </a:bodyPr>
          <a:lstStyle/>
          <a:p>
            <a:pPr defTabSz="747751" fontAlgn="base">
              <a:lnSpc>
                <a:spcPts val="1235"/>
              </a:lnSpc>
              <a:spcBef>
                <a:spcPct val="0"/>
              </a:spcBef>
              <a:spcAft>
                <a:spcPts val="176"/>
              </a:spcAft>
              <a:defRPr/>
            </a:pPr>
            <a:r>
              <a:rPr lang="es-ES" sz="1200" kern="0" spc="-8" dirty="0">
                <a:solidFill>
                  <a:schemeClr val="tx1">
                    <a:lumMod val="75000"/>
                  </a:schemeClr>
                </a:solidFill>
                <a:latin typeface="Segoe UI Semibold"/>
                <a:cs typeface="Segoe UI" panose="020B0502040204020203" pitchFamily="34" charset="0"/>
              </a:rPr>
              <a:t>Título de resumen</a:t>
            </a:r>
          </a:p>
          <a:p>
            <a:pPr defTabSz="747751" fontAlgn="base">
              <a:spcBef>
                <a:spcPct val="0"/>
              </a:spcBef>
              <a:spcAft>
                <a:spcPct val="0"/>
              </a:spcAft>
              <a:defRPr/>
            </a:pPr>
            <a:r>
              <a:rPr lang="es-ES" sz="1000" kern="0" dirty="0">
                <a:solidFill>
                  <a:srgbClr val="2F2F2F"/>
                </a:solidFill>
                <a:cs typeface="Segoe UI Semilight" panose="020B0402040204020203" pitchFamily="34" charset="0"/>
              </a:rPr>
              <a:t>Resalte las características </a:t>
            </a:r>
            <a:r>
              <a:rPr lang="es-ES" sz="1000" kern="0" dirty="0" smtClean="0">
                <a:solidFill>
                  <a:srgbClr val="2F2F2F"/>
                </a:solidFill>
                <a:cs typeface="Segoe UI Semilight" panose="020B0402040204020203" pitchFamily="34" charset="0"/>
              </a:rPr>
              <a:t/>
            </a:r>
            <a:br>
              <a:rPr lang="es-ES" sz="1000" kern="0" dirty="0" smtClean="0">
                <a:solidFill>
                  <a:srgbClr val="2F2F2F"/>
                </a:solidFill>
                <a:cs typeface="Segoe UI Semilight" panose="020B0402040204020203" pitchFamily="34" charset="0"/>
              </a:rPr>
            </a:br>
            <a:r>
              <a:rPr lang="es-ES" sz="1000" kern="0" dirty="0" smtClean="0">
                <a:solidFill>
                  <a:srgbClr val="2F2F2F"/>
                </a:solidFill>
                <a:cs typeface="Segoe UI Semilight" panose="020B0402040204020203" pitchFamily="34" charset="0"/>
              </a:rPr>
              <a:t>y </a:t>
            </a:r>
            <a:r>
              <a:rPr lang="es-ES" sz="1000" kern="0" dirty="0">
                <a:solidFill>
                  <a:srgbClr val="2F2F2F"/>
                </a:solidFill>
                <a:cs typeface="Segoe UI Semilight" panose="020B0402040204020203" pitchFamily="34" charset="0"/>
              </a:rPr>
              <a:t>los beneficios básicos </a:t>
            </a:r>
            <a:r>
              <a:rPr lang="es-ES" sz="1000" kern="0" dirty="0" smtClean="0">
                <a:solidFill>
                  <a:srgbClr val="2F2F2F"/>
                </a:solidFill>
                <a:cs typeface="Segoe UI Semilight" panose="020B0402040204020203" pitchFamily="34" charset="0"/>
              </a:rPr>
              <a:t/>
            </a:r>
            <a:br>
              <a:rPr lang="es-ES" sz="1000" kern="0" dirty="0" smtClean="0">
                <a:solidFill>
                  <a:srgbClr val="2F2F2F"/>
                </a:solidFill>
                <a:cs typeface="Segoe UI Semilight" panose="020B0402040204020203" pitchFamily="34" charset="0"/>
              </a:rPr>
            </a:br>
            <a:r>
              <a:rPr lang="es-ES" sz="1000" kern="0" dirty="0" smtClean="0">
                <a:solidFill>
                  <a:srgbClr val="2F2F2F"/>
                </a:solidFill>
                <a:cs typeface="Segoe UI Semilight" panose="020B0402040204020203" pitchFamily="34" charset="0"/>
              </a:rPr>
              <a:t>en </a:t>
            </a:r>
            <a:r>
              <a:rPr lang="es-ES" sz="1000" kern="0" dirty="0">
                <a:solidFill>
                  <a:srgbClr val="2F2F2F"/>
                </a:solidFill>
                <a:cs typeface="Segoe UI Semilight" panose="020B0402040204020203" pitchFamily="34" charset="0"/>
              </a:rPr>
              <a:t>un lenguaje sencillo </a:t>
            </a:r>
            <a:r>
              <a:rPr lang="es-ES" sz="1000" kern="0" dirty="0" smtClean="0">
                <a:solidFill>
                  <a:srgbClr val="2F2F2F"/>
                </a:solidFill>
                <a:cs typeface="Segoe UI Semilight" panose="020B0402040204020203" pitchFamily="34" charset="0"/>
              </a:rPr>
              <a:t/>
            </a:r>
            <a:br>
              <a:rPr lang="es-ES" sz="1000" kern="0" dirty="0" smtClean="0">
                <a:solidFill>
                  <a:srgbClr val="2F2F2F"/>
                </a:solidFill>
                <a:cs typeface="Segoe UI Semilight" panose="020B0402040204020203" pitchFamily="34" charset="0"/>
              </a:rPr>
            </a:br>
            <a:r>
              <a:rPr lang="es-ES" sz="1000" kern="0" dirty="0" smtClean="0">
                <a:solidFill>
                  <a:srgbClr val="2F2F2F"/>
                </a:solidFill>
                <a:cs typeface="Segoe UI Semilight" panose="020B0402040204020203" pitchFamily="34" charset="0"/>
              </a:rPr>
              <a:t>para </a:t>
            </a:r>
            <a:r>
              <a:rPr lang="es-ES" sz="1000" kern="0" dirty="0">
                <a:solidFill>
                  <a:srgbClr val="2F2F2F"/>
                </a:solidFill>
                <a:cs typeface="Segoe UI Semilight" panose="020B0402040204020203" pitchFamily="34" charset="0"/>
              </a:rPr>
              <a:t>el cliente </a:t>
            </a:r>
          </a:p>
        </p:txBody>
      </p:sp>
      <p:sp>
        <p:nvSpPr>
          <p:cNvPr id="101" name="Rectangle 100">
            <a:extLst>
              <a:ext uri="{FF2B5EF4-FFF2-40B4-BE49-F238E27FC236}">
                <a16:creationId xmlns="" xmlns:a16="http://schemas.microsoft.com/office/drawing/2014/main" id="{395470BD-27C3-4278-B9A7-5A9B37BBA3BA}"/>
              </a:ext>
            </a:extLst>
          </p:cNvPr>
          <p:cNvSpPr/>
          <p:nvPr/>
        </p:nvSpPr>
        <p:spPr bwMode="auto">
          <a:xfrm>
            <a:off x="4165117" y="3136976"/>
            <a:ext cx="1821264" cy="716730"/>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b" anchorCtr="0" compatLnSpc="1">
            <a:prstTxWarp prst="textNoShape">
              <a:avLst/>
            </a:prstTxWarp>
            <a:spAutoFit/>
          </a:bodyPr>
          <a:lstStyle/>
          <a:p>
            <a:pPr defTabSz="747751" fontAlgn="base">
              <a:lnSpc>
                <a:spcPts val="1235"/>
              </a:lnSpc>
              <a:spcBef>
                <a:spcPct val="0"/>
              </a:spcBef>
              <a:spcAft>
                <a:spcPts val="176"/>
              </a:spcAft>
              <a:defRPr/>
            </a:pPr>
            <a:r>
              <a:rPr lang="es-ES" sz="1200" kern="0" spc="-8" dirty="0">
                <a:solidFill>
                  <a:schemeClr val="tx1">
                    <a:lumMod val="75000"/>
                  </a:schemeClr>
                </a:solidFill>
                <a:latin typeface="Segoe UI Semibold"/>
                <a:cs typeface="Segoe UI" panose="020B0502040204020203" pitchFamily="34" charset="0"/>
              </a:rPr>
              <a:t>Título de resumen</a:t>
            </a:r>
          </a:p>
          <a:p>
            <a:pPr defTabSz="747751" fontAlgn="base">
              <a:spcBef>
                <a:spcPct val="0"/>
              </a:spcBef>
              <a:spcAft>
                <a:spcPct val="0"/>
              </a:spcAft>
              <a:defRPr/>
            </a:pPr>
            <a:r>
              <a:rPr lang="es-ES" sz="1000" kern="0" dirty="0">
                <a:solidFill>
                  <a:srgbClr val="2F2F2F"/>
                </a:solidFill>
                <a:cs typeface="Segoe UI Semilight" panose="020B0402040204020203" pitchFamily="34" charset="0"/>
              </a:rPr>
              <a:t>Resalte las características </a:t>
            </a:r>
            <a:r>
              <a:rPr lang="es-ES" sz="1000" kern="0" dirty="0" smtClean="0">
                <a:solidFill>
                  <a:srgbClr val="2F2F2F"/>
                </a:solidFill>
                <a:cs typeface="Segoe UI Semilight" panose="020B0402040204020203" pitchFamily="34" charset="0"/>
              </a:rPr>
              <a:t/>
            </a:r>
            <a:br>
              <a:rPr lang="es-ES" sz="1000" kern="0" dirty="0" smtClean="0">
                <a:solidFill>
                  <a:srgbClr val="2F2F2F"/>
                </a:solidFill>
                <a:cs typeface="Segoe UI Semilight" panose="020B0402040204020203" pitchFamily="34" charset="0"/>
              </a:rPr>
            </a:br>
            <a:r>
              <a:rPr lang="es-ES" sz="1000" kern="0" dirty="0" smtClean="0">
                <a:solidFill>
                  <a:srgbClr val="2F2F2F"/>
                </a:solidFill>
                <a:cs typeface="Segoe UI Semilight" panose="020B0402040204020203" pitchFamily="34" charset="0"/>
              </a:rPr>
              <a:t>y </a:t>
            </a:r>
            <a:r>
              <a:rPr lang="es-ES" sz="1000" kern="0" dirty="0">
                <a:solidFill>
                  <a:srgbClr val="2F2F2F"/>
                </a:solidFill>
                <a:cs typeface="Segoe UI Semilight" panose="020B0402040204020203" pitchFamily="34" charset="0"/>
              </a:rPr>
              <a:t>los beneficios básicos en un lenguaje sencillo para el cliente </a:t>
            </a:r>
          </a:p>
        </p:txBody>
      </p:sp>
      <p:sp>
        <p:nvSpPr>
          <p:cNvPr id="102" name="Rectangle 101">
            <a:extLst>
              <a:ext uri="{FF2B5EF4-FFF2-40B4-BE49-F238E27FC236}">
                <a16:creationId xmlns="" xmlns:a16="http://schemas.microsoft.com/office/drawing/2014/main" id="{5AC3AC5A-CB79-4AD8-952B-5523814124F1}"/>
              </a:ext>
            </a:extLst>
          </p:cNvPr>
          <p:cNvSpPr/>
          <p:nvPr/>
        </p:nvSpPr>
        <p:spPr bwMode="auto">
          <a:xfrm>
            <a:off x="575688" y="3136976"/>
            <a:ext cx="1821264" cy="716730"/>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b" anchorCtr="0" compatLnSpc="1">
            <a:prstTxWarp prst="textNoShape">
              <a:avLst/>
            </a:prstTxWarp>
            <a:spAutoFit/>
          </a:bodyPr>
          <a:lstStyle/>
          <a:p>
            <a:pPr defTabSz="747751" fontAlgn="base">
              <a:lnSpc>
                <a:spcPts val="1235"/>
              </a:lnSpc>
              <a:spcBef>
                <a:spcPct val="0"/>
              </a:spcBef>
              <a:spcAft>
                <a:spcPts val="176"/>
              </a:spcAft>
              <a:defRPr/>
            </a:pPr>
            <a:r>
              <a:rPr lang="es-ES" sz="1200" kern="0" spc="-8" dirty="0">
                <a:solidFill>
                  <a:schemeClr val="tx1">
                    <a:lumMod val="75000"/>
                  </a:schemeClr>
                </a:solidFill>
                <a:latin typeface="Segoe UI Semibold"/>
                <a:cs typeface="Segoe UI" panose="020B0502040204020203" pitchFamily="34" charset="0"/>
              </a:rPr>
              <a:t>Título de resumen </a:t>
            </a:r>
          </a:p>
          <a:p>
            <a:pPr defTabSz="747751" fontAlgn="base">
              <a:spcBef>
                <a:spcPct val="0"/>
              </a:spcBef>
              <a:spcAft>
                <a:spcPct val="0"/>
              </a:spcAft>
              <a:defRPr/>
            </a:pPr>
            <a:r>
              <a:rPr lang="es-ES" sz="1000" kern="0" dirty="0">
                <a:solidFill>
                  <a:srgbClr val="2F2F2F"/>
                </a:solidFill>
                <a:latin typeface="Segoe UI"/>
                <a:cs typeface="Segoe UI Semilight" panose="020B0402040204020203" pitchFamily="34" charset="0"/>
              </a:rPr>
              <a:t>Resalte las características </a:t>
            </a:r>
            <a:r>
              <a:rPr lang="es-ES" sz="1000" kern="0" dirty="0" smtClean="0">
                <a:solidFill>
                  <a:srgbClr val="2F2F2F"/>
                </a:solidFill>
                <a:latin typeface="Segoe UI"/>
                <a:cs typeface="Segoe UI Semilight" panose="020B0402040204020203" pitchFamily="34" charset="0"/>
              </a:rPr>
              <a:t/>
            </a:r>
            <a:br>
              <a:rPr lang="es-ES" sz="1000" kern="0" dirty="0" smtClean="0">
                <a:solidFill>
                  <a:srgbClr val="2F2F2F"/>
                </a:solidFill>
                <a:latin typeface="Segoe UI"/>
                <a:cs typeface="Segoe UI Semilight" panose="020B0402040204020203" pitchFamily="34" charset="0"/>
              </a:rPr>
            </a:br>
            <a:r>
              <a:rPr lang="es-ES" sz="1000" kern="0" dirty="0" smtClean="0">
                <a:solidFill>
                  <a:srgbClr val="2F2F2F"/>
                </a:solidFill>
                <a:latin typeface="Segoe UI"/>
                <a:cs typeface="Segoe UI Semilight" panose="020B0402040204020203" pitchFamily="34" charset="0"/>
              </a:rPr>
              <a:t>y </a:t>
            </a:r>
            <a:r>
              <a:rPr lang="es-ES" sz="1000" kern="0" dirty="0">
                <a:solidFill>
                  <a:srgbClr val="2F2F2F"/>
                </a:solidFill>
                <a:latin typeface="Segoe UI"/>
                <a:cs typeface="Segoe UI Semilight" panose="020B0402040204020203" pitchFamily="34" charset="0"/>
              </a:rPr>
              <a:t>los beneficios básicos en un lenguaje sencillo para el cliente </a:t>
            </a:r>
          </a:p>
        </p:txBody>
      </p:sp>
      <p:sp>
        <p:nvSpPr>
          <p:cNvPr id="103" name="Rectangle 102">
            <a:extLst>
              <a:ext uri="{FF2B5EF4-FFF2-40B4-BE49-F238E27FC236}">
                <a16:creationId xmlns="" xmlns:a16="http://schemas.microsoft.com/office/drawing/2014/main" id="{CBA0A18F-C7CD-4EAA-9457-121C9F4B64E7}"/>
              </a:ext>
            </a:extLst>
          </p:cNvPr>
          <p:cNvSpPr/>
          <p:nvPr/>
        </p:nvSpPr>
        <p:spPr bwMode="auto">
          <a:xfrm>
            <a:off x="575688" y="5270563"/>
            <a:ext cx="1821264" cy="716730"/>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t" anchorCtr="0" compatLnSpc="1">
            <a:prstTxWarp prst="textNoShape">
              <a:avLst/>
            </a:prstTxWarp>
            <a:spAutoFit/>
          </a:bodyPr>
          <a:lstStyle/>
          <a:p>
            <a:pPr defTabSz="747751" fontAlgn="base">
              <a:lnSpc>
                <a:spcPts val="1235"/>
              </a:lnSpc>
              <a:spcBef>
                <a:spcPct val="0"/>
              </a:spcBef>
              <a:spcAft>
                <a:spcPts val="176"/>
              </a:spcAft>
              <a:defRPr/>
            </a:pPr>
            <a:r>
              <a:rPr lang="es-ES" sz="1200" kern="0" spc="-8" dirty="0">
                <a:solidFill>
                  <a:schemeClr val="tx1">
                    <a:lumMod val="75000"/>
                  </a:schemeClr>
                </a:solidFill>
                <a:latin typeface="Segoe UI Semibold"/>
                <a:cs typeface="Segoe UI" panose="020B0502040204020203" pitchFamily="34" charset="0"/>
              </a:rPr>
              <a:t>Título de resumen</a:t>
            </a:r>
          </a:p>
          <a:p>
            <a:pPr defTabSz="747751" fontAlgn="base">
              <a:spcBef>
                <a:spcPct val="0"/>
              </a:spcBef>
              <a:spcAft>
                <a:spcPct val="0"/>
              </a:spcAft>
              <a:defRPr/>
            </a:pPr>
            <a:r>
              <a:rPr lang="es-ES" sz="1000" kern="0" dirty="0">
                <a:solidFill>
                  <a:srgbClr val="2F2F2F"/>
                </a:solidFill>
                <a:cs typeface="Segoe UI Semilight" panose="020B0402040204020203" pitchFamily="34" charset="0"/>
              </a:rPr>
              <a:t>Resalte las características </a:t>
            </a:r>
            <a:r>
              <a:rPr lang="es-ES" sz="1000" kern="0" dirty="0" smtClean="0">
                <a:solidFill>
                  <a:srgbClr val="2F2F2F"/>
                </a:solidFill>
                <a:cs typeface="Segoe UI Semilight" panose="020B0402040204020203" pitchFamily="34" charset="0"/>
              </a:rPr>
              <a:t/>
            </a:r>
            <a:br>
              <a:rPr lang="es-ES" sz="1000" kern="0" dirty="0" smtClean="0">
                <a:solidFill>
                  <a:srgbClr val="2F2F2F"/>
                </a:solidFill>
                <a:cs typeface="Segoe UI Semilight" panose="020B0402040204020203" pitchFamily="34" charset="0"/>
              </a:rPr>
            </a:br>
            <a:r>
              <a:rPr lang="es-ES" sz="1000" kern="0" dirty="0" smtClean="0">
                <a:solidFill>
                  <a:srgbClr val="2F2F2F"/>
                </a:solidFill>
                <a:cs typeface="Segoe UI Semilight" panose="020B0402040204020203" pitchFamily="34" charset="0"/>
              </a:rPr>
              <a:t>y </a:t>
            </a:r>
            <a:r>
              <a:rPr lang="es-ES" sz="1000" kern="0" dirty="0">
                <a:solidFill>
                  <a:srgbClr val="2F2F2F"/>
                </a:solidFill>
                <a:cs typeface="Segoe UI Semilight" panose="020B0402040204020203" pitchFamily="34" charset="0"/>
              </a:rPr>
              <a:t>los beneficios básicos en un lenguaje sencillo para el cliente </a:t>
            </a:r>
          </a:p>
        </p:txBody>
      </p:sp>
      <p:pic>
        <p:nvPicPr>
          <p:cNvPr id="104" name="Picture 103">
            <a:extLst>
              <a:ext uri="{FF2B5EF4-FFF2-40B4-BE49-F238E27FC236}">
                <a16:creationId xmlns="" xmlns:a16="http://schemas.microsoft.com/office/drawing/2014/main" id="{2BDB599B-FA30-4545-88AE-110FD5C819FF}"/>
              </a:ext>
            </a:extLst>
          </p:cNvPr>
          <p:cNvPicPr>
            <a:picLocks noChangeAspect="1"/>
          </p:cNvPicPr>
          <p:nvPr/>
        </p:nvPicPr>
        <p:blipFill>
          <a:blip r:embed="rId4"/>
          <a:stretch>
            <a:fillRect/>
          </a:stretch>
        </p:blipFill>
        <p:spPr>
          <a:xfrm>
            <a:off x="5742813" y="3240575"/>
            <a:ext cx="1637826" cy="1322172"/>
          </a:xfrm>
          <a:prstGeom prst="rect">
            <a:avLst/>
          </a:prstGeom>
        </p:spPr>
      </p:pic>
      <p:pic>
        <p:nvPicPr>
          <p:cNvPr id="105" name="Picture 104">
            <a:extLst>
              <a:ext uri="{FF2B5EF4-FFF2-40B4-BE49-F238E27FC236}">
                <a16:creationId xmlns="" xmlns:a16="http://schemas.microsoft.com/office/drawing/2014/main" id="{E8B56979-1195-40D1-9496-7BB3C8AD8089}"/>
              </a:ext>
            </a:extLst>
          </p:cNvPr>
          <p:cNvPicPr>
            <a:picLocks noChangeAspect="1"/>
          </p:cNvPicPr>
          <p:nvPr/>
        </p:nvPicPr>
        <p:blipFill>
          <a:blip r:embed="rId5"/>
          <a:stretch>
            <a:fillRect/>
          </a:stretch>
        </p:blipFill>
        <p:spPr>
          <a:xfrm>
            <a:off x="1826278" y="5513560"/>
            <a:ext cx="1897167" cy="1199076"/>
          </a:xfrm>
          <a:prstGeom prst="rect">
            <a:avLst/>
          </a:prstGeom>
        </p:spPr>
      </p:pic>
      <p:pic>
        <p:nvPicPr>
          <p:cNvPr id="106" name="Picture 105">
            <a:extLst>
              <a:ext uri="{FF2B5EF4-FFF2-40B4-BE49-F238E27FC236}">
                <a16:creationId xmlns="" xmlns:a16="http://schemas.microsoft.com/office/drawing/2014/main" id="{52E2CEC6-8ADC-41CD-8224-09864D7E4B56}"/>
              </a:ext>
            </a:extLst>
          </p:cNvPr>
          <p:cNvPicPr>
            <a:picLocks noChangeAspect="1"/>
          </p:cNvPicPr>
          <p:nvPr/>
        </p:nvPicPr>
        <p:blipFill>
          <a:blip r:embed="rId6"/>
          <a:stretch>
            <a:fillRect/>
          </a:stretch>
        </p:blipFill>
        <p:spPr>
          <a:xfrm>
            <a:off x="5688924" y="5688707"/>
            <a:ext cx="1560972" cy="1043185"/>
          </a:xfrm>
          <a:prstGeom prst="rect">
            <a:avLst/>
          </a:prstGeom>
        </p:spPr>
      </p:pic>
      <p:sp>
        <p:nvSpPr>
          <p:cNvPr id="107" name="Rectangle 106">
            <a:extLst>
              <a:ext uri="{FF2B5EF4-FFF2-40B4-BE49-F238E27FC236}">
                <a16:creationId xmlns="" xmlns:a16="http://schemas.microsoft.com/office/drawing/2014/main" id="{84BD86CA-2807-4882-9129-D3776C39AD7D}"/>
              </a:ext>
            </a:extLst>
          </p:cNvPr>
          <p:cNvSpPr/>
          <p:nvPr/>
        </p:nvSpPr>
        <p:spPr bwMode="auto">
          <a:xfrm>
            <a:off x="391762" y="4155396"/>
            <a:ext cx="3455116" cy="51472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es-ES" sz="1400" b="1" dirty="0">
                <a:gradFill>
                  <a:gsLst>
                    <a:gs pos="0">
                      <a:srgbClr val="FFFFFF"/>
                    </a:gs>
                    <a:gs pos="100000">
                      <a:srgbClr val="FFFFFF"/>
                    </a:gs>
                  </a:gsLst>
                  <a:lin ang="5400000" scaled="0"/>
                </a:gradFill>
                <a:ea typeface="Segoe UI" pitchFamily="34" charset="0"/>
                <a:cs typeface="Segoe UI" pitchFamily="34" charset="0"/>
              </a:rPr>
              <a:t>Partner to update </a:t>
            </a:r>
          </a:p>
          <a:p>
            <a:pPr algn="ctr" defTabSz="932494" fontAlgn="base">
              <a:lnSpc>
                <a:spcPct val="90000"/>
              </a:lnSpc>
              <a:spcBef>
                <a:spcPct val="0"/>
              </a:spcBef>
              <a:spcAft>
                <a:spcPct val="0"/>
              </a:spcAft>
            </a:pPr>
            <a:r>
              <a:rPr lang="es-ES" sz="1400" b="1" dirty="0">
                <a:gradFill>
                  <a:gsLst>
                    <a:gs pos="0">
                      <a:srgbClr val="FFFFFF"/>
                    </a:gs>
                    <a:gs pos="100000">
                      <a:srgbClr val="FFFFFF"/>
                    </a:gs>
                  </a:gsLst>
                  <a:lin ang="5400000" scaled="0"/>
                </a:gradFill>
                <a:ea typeface="Segoe UI" pitchFamily="34" charset="0"/>
                <a:cs typeface="Segoe UI" pitchFamily="34" charset="0"/>
              </a:rPr>
              <a:t>with preferred device</a:t>
            </a:r>
          </a:p>
        </p:txBody>
      </p:sp>
      <p:sp>
        <p:nvSpPr>
          <p:cNvPr id="40" name="Rectangle 39">
            <a:extLst>
              <a:ext uri="{FF2B5EF4-FFF2-40B4-BE49-F238E27FC236}">
                <a16:creationId xmlns="" xmlns:a16="http://schemas.microsoft.com/office/drawing/2014/main" id="{5870797A-85B1-48D0-BD1D-854999EB1BAC}"/>
              </a:ext>
            </a:extLst>
          </p:cNvPr>
          <p:cNvSpPr/>
          <p:nvPr/>
        </p:nvSpPr>
        <p:spPr bwMode="auto">
          <a:xfrm>
            <a:off x="3951458" y="4156361"/>
            <a:ext cx="3485661" cy="51472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es-ES" sz="1400" b="1" dirty="0">
                <a:gradFill>
                  <a:gsLst>
                    <a:gs pos="0">
                      <a:srgbClr val="FFFFFF"/>
                    </a:gs>
                    <a:gs pos="100000">
                      <a:srgbClr val="FFFFFF"/>
                    </a:gs>
                  </a:gsLst>
                  <a:lin ang="5400000" scaled="0"/>
                </a:gradFill>
                <a:ea typeface="Segoe UI" pitchFamily="34" charset="0"/>
                <a:cs typeface="Segoe UI" pitchFamily="34" charset="0"/>
              </a:rPr>
              <a:t>Partner to update </a:t>
            </a:r>
          </a:p>
          <a:p>
            <a:pPr algn="ctr" defTabSz="932494" fontAlgn="base">
              <a:lnSpc>
                <a:spcPct val="90000"/>
              </a:lnSpc>
              <a:spcBef>
                <a:spcPct val="0"/>
              </a:spcBef>
              <a:spcAft>
                <a:spcPct val="0"/>
              </a:spcAft>
            </a:pPr>
            <a:r>
              <a:rPr lang="es-ES" sz="1400" b="1" dirty="0">
                <a:gradFill>
                  <a:gsLst>
                    <a:gs pos="0">
                      <a:srgbClr val="FFFFFF"/>
                    </a:gs>
                    <a:gs pos="100000">
                      <a:srgbClr val="FFFFFF"/>
                    </a:gs>
                  </a:gsLst>
                  <a:lin ang="5400000" scaled="0"/>
                </a:gradFill>
                <a:ea typeface="Segoe UI" pitchFamily="34" charset="0"/>
                <a:cs typeface="Segoe UI" pitchFamily="34" charset="0"/>
              </a:rPr>
              <a:t>with preferred device</a:t>
            </a:r>
          </a:p>
        </p:txBody>
      </p:sp>
      <p:sp>
        <p:nvSpPr>
          <p:cNvPr id="41" name="Rectangle 40">
            <a:extLst>
              <a:ext uri="{FF2B5EF4-FFF2-40B4-BE49-F238E27FC236}">
                <a16:creationId xmlns="" xmlns:a16="http://schemas.microsoft.com/office/drawing/2014/main" id="{2BC540AF-5C0F-41A4-BDF9-B4841B58973D}"/>
              </a:ext>
            </a:extLst>
          </p:cNvPr>
          <p:cNvSpPr/>
          <p:nvPr/>
        </p:nvSpPr>
        <p:spPr bwMode="auto">
          <a:xfrm>
            <a:off x="375893" y="6418413"/>
            <a:ext cx="3530252" cy="51472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es-ES" sz="1400" b="1" dirty="0">
                <a:gradFill>
                  <a:gsLst>
                    <a:gs pos="0">
                      <a:srgbClr val="FFFFFF"/>
                    </a:gs>
                    <a:gs pos="100000">
                      <a:srgbClr val="FFFFFF"/>
                    </a:gs>
                  </a:gsLst>
                  <a:lin ang="5400000" scaled="0"/>
                </a:gradFill>
                <a:ea typeface="Segoe UI" pitchFamily="34" charset="0"/>
                <a:cs typeface="Segoe UI" pitchFamily="34" charset="0"/>
              </a:rPr>
              <a:t>Partner to update </a:t>
            </a:r>
          </a:p>
          <a:p>
            <a:pPr algn="ctr" defTabSz="932494" fontAlgn="base">
              <a:lnSpc>
                <a:spcPct val="90000"/>
              </a:lnSpc>
              <a:spcBef>
                <a:spcPct val="0"/>
              </a:spcBef>
              <a:spcAft>
                <a:spcPct val="0"/>
              </a:spcAft>
            </a:pPr>
            <a:r>
              <a:rPr lang="es-ES" sz="1400" b="1" dirty="0">
                <a:gradFill>
                  <a:gsLst>
                    <a:gs pos="0">
                      <a:srgbClr val="FFFFFF"/>
                    </a:gs>
                    <a:gs pos="100000">
                      <a:srgbClr val="FFFFFF"/>
                    </a:gs>
                  </a:gsLst>
                  <a:lin ang="5400000" scaled="0"/>
                </a:gradFill>
                <a:ea typeface="Segoe UI" pitchFamily="34" charset="0"/>
                <a:cs typeface="Segoe UI" pitchFamily="34" charset="0"/>
              </a:rPr>
              <a:t>with preferred device</a:t>
            </a:r>
          </a:p>
        </p:txBody>
      </p:sp>
      <p:sp>
        <p:nvSpPr>
          <p:cNvPr id="42" name="Rectangle 41">
            <a:extLst>
              <a:ext uri="{FF2B5EF4-FFF2-40B4-BE49-F238E27FC236}">
                <a16:creationId xmlns="" xmlns:a16="http://schemas.microsoft.com/office/drawing/2014/main" id="{BBDE4023-1D51-4094-9383-FF364FEA759D}"/>
              </a:ext>
            </a:extLst>
          </p:cNvPr>
          <p:cNvSpPr/>
          <p:nvPr/>
        </p:nvSpPr>
        <p:spPr bwMode="auto">
          <a:xfrm>
            <a:off x="3951458" y="6432444"/>
            <a:ext cx="3485661" cy="51472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es-ES" sz="1400" b="1" dirty="0">
                <a:gradFill>
                  <a:gsLst>
                    <a:gs pos="0">
                      <a:srgbClr val="FFFFFF"/>
                    </a:gs>
                    <a:gs pos="100000">
                      <a:srgbClr val="FFFFFF"/>
                    </a:gs>
                  </a:gsLst>
                  <a:lin ang="5400000" scaled="0"/>
                </a:gradFill>
                <a:ea typeface="Segoe UI" pitchFamily="34" charset="0"/>
                <a:cs typeface="Segoe UI" pitchFamily="34" charset="0"/>
              </a:rPr>
              <a:t>Partner to update </a:t>
            </a:r>
          </a:p>
          <a:p>
            <a:pPr algn="ctr" defTabSz="932494" fontAlgn="base">
              <a:lnSpc>
                <a:spcPct val="90000"/>
              </a:lnSpc>
              <a:spcBef>
                <a:spcPct val="0"/>
              </a:spcBef>
              <a:spcAft>
                <a:spcPct val="0"/>
              </a:spcAft>
            </a:pPr>
            <a:r>
              <a:rPr lang="es-ES" sz="1400" b="1" dirty="0">
                <a:gradFill>
                  <a:gsLst>
                    <a:gs pos="0">
                      <a:srgbClr val="FFFFFF"/>
                    </a:gs>
                    <a:gs pos="100000">
                      <a:srgbClr val="FFFFFF"/>
                    </a:gs>
                  </a:gsLst>
                  <a:lin ang="5400000" scaled="0"/>
                </a:gradFill>
                <a:ea typeface="Segoe UI" pitchFamily="34" charset="0"/>
                <a:cs typeface="Segoe UI" pitchFamily="34" charset="0"/>
              </a:rPr>
              <a:t>with preferred device</a:t>
            </a:r>
          </a:p>
        </p:txBody>
      </p:sp>
      <p:sp>
        <p:nvSpPr>
          <p:cNvPr id="39" name="Footer Placeholder 2">
            <a:extLst>
              <a:ext uri="{FF2B5EF4-FFF2-40B4-BE49-F238E27FC236}">
                <a16:creationId xmlns="" xmlns:a16="http://schemas.microsoft.com/office/drawing/2014/main" id="{23623F58-5853-4C67-B71A-31868348B0E3}"/>
              </a:ext>
            </a:extLst>
          </p:cNvPr>
          <p:cNvSpPr txBox="1">
            <a:spLocks/>
          </p:cNvSpPr>
          <p:nvPr/>
        </p:nvSpPr>
        <p:spPr>
          <a:xfrm>
            <a:off x="1842635" y="8912424"/>
            <a:ext cx="4087131"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es-ES" sz="900" dirty="0">
                <a:solidFill>
                  <a:schemeClr val="tx1">
                    <a:lumMod val="90000"/>
                    <a:lumOff val="10000"/>
                  </a:schemeClr>
                </a:solidFill>
              </a:rPr>
              <a:t>Información confidencial de Microsoft | Solo para uso interno y de los partners</a:t>
            </a:r>
          </a:p>
        </p:txBody>
      </p:sp>
    </p:spTree>
    <p:extLst>
      <p:ext uri="{BB962C8B-B14F-4D97-AF65-F5344CB8AC3E}">
        <p14:creationId xmlns:p14="http://schemas.microsoft.com/office/powerpoint/2010/main" val="35186323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 xmlns:a16="http://schemas.microsoft.com/office/drawing/2014/main" id="{AB7E0063-C6DD-0D41-930D-11A7AA112A2D}"/>
              </a:ext>
            </a:extLst>
          </p:cNvPr>
          <p:cNvSpPr/>
          <p:nvPr/>
        </p:nvSpPr>
        <p:spPr bwMode="auto">
          <a:xfrm>
            <a:off x="409892" y="6073166"/>
            <a:ext cx="6979920" cy="1797618"/>
          </a:xfrm>
          <a:prstGeom prst="rect">
            <a:avLst/>
          </a:prstGeom>
          <a:solidFill>
            <a:srgbClr val="F2F2F2"/>
          </a:solidFill>
          <a:ln w="12700" cap="rnd">
            <a:no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91440" bIns="91440" numCol="1" spcCol="0" rtlCol="0" fromWordArt="0" anchor="ctr" anchorCtr="0" forceAA="0" compatLnSpc="1">
            <a:prstTxWarp prst="textNoShape">
              <a:avLst/>
            </a:prstTxWarp>
            <a:noAutofit/>
          </a:bodyPr>
          <a:lstStyle/>
          <a:p>
            <a:pPr>
              <a:spcAft>
                <a:spcPts val="199"/>
              </a:spcAft>
              <a:defRPr/>
            </a:pPr>
            <a:r>
              <a:rPr lang="es-ES" sz="1600" b="1" kern="0" spc="-20" dirty="0">
                <a:ln>
                  <a:solidFill>
                    <a:schemeClr val="bg1">
                      <a:alpha val="0"/>
                    </a:schemeClr>
                  </a:solidFill>
                </a:ln>
                <a:latin typeface="Segoe UI" pitchFamily="34" charset="0"/>
              </a:rPr>
              <a:t>Novedades de Microsoft 365</a:t>
            </a:r>
          </a:p>
          <a:p>
            <a:pPr>
              <a:spcAft>
                <a:spcPts val="199"/>
              </a:spcAft>
              <a:defRPr/>
            </a:pPr>
            <a:r>
              <a:rPr lang="es-ES" sz="1000" b="1" kern="0" spc="-20" dirty="0">
                <a:ln>
                  <a:solidFill>
                    <a:schemeClr val="bg1">
                      <a:alpha val="0"/>
                    </a:schemeClr>
                  </a:solidFill>
                </a:ln>
                <a:latin typeface="Segoe UI" pitchFamily="34" charset="0"/>
              </a:rPr>
              <a:t>Microsoft Teams </a:t>
            </a:r>
            <a:r>
              <a:rPr lang="es-ES" sz="1000" kern="0" spc="-20" dirty="0">
                <a:ln>
                  <a:solidFill>
                    <a:schemeClr val="bg1">
                      <a:alpha val="0"/>
                    </a:schemeClr>
                  </a:solidFill>
                </a:ln>
                <a:latin typeface="Segoe UI" pitchFamily="34" charset="0"/>
              </a:rPr>
              <a:t>reúne a todos sus grupos y recursos, e incluye una solución completa de chat y reuniones online.</a:t>
            </a:r>
          </a:p>
          <a:p>
            <a:pPr>
              <a:spcAft>
                <a:spcPts val="199"/>
              </a:spcAft>
              <a:defRPr/>
            </a:pPr>
            <a:r>
              <a:rPr lang="es-ES" sz="1000" b="1" kern="0" spc="-20" dirty="0">
                <a:ln>
                  <a:solidFill>
                    <a:schemeClr val="bg1">
                      <a:alpha val="0"/>
                    </a:schemeClr>
                  </a:solidFill>
                </a:ln>
                <a:latin typeface="Segoe UI" pitchFamily="34" charset="0"/>
              </a:rPr>
              <a:t>Microsoft Planner </a:t>
            </a:r>
            <a:r>
              <a:rPr lang="es-ES" sz="1000" kern="0" spc="-20" dirty="0">
                <a:ln>
                  <a:solidFill>
                    <a:schemeClr val="bg1">
                      <a:alpha val="0"/>
                    </a:schemeClr>
                  </a:solidFill>
                </a:ln>
                <a:latin typeface="Segoe UI" pitchFamily="34" charset="0"/>
              </a:rPr>
              <a:t>permite a su equipo crear fácilmente nuevos planes, organizarse y asignar tareas</a:t>
            </a:r>
          </a:p>
          <a:p>
            <a:pPr>
              <a:spcAft>
                <a:spcPts val="199"/>
              </a:spcAft>
              <a:defRPr/>
            </a:pPr>
            <a:r>
              <a:rPr lang="es-ES" sz="1000" b="1" kern="0" spc="-20" dirty="0">
                <a:ln>
                  <a:solidFill>
                    <a:schemeClr val="bg1">
                      <a:alpha val="0"/>
                    </a:schemeClr>
                  </a:solidFill>
                </a:ln>
                <a:latin typeface="Segoe UI" pitchFamily="34" charset="0"/>
              </a:rPr>
              <a:t>Morph </a:t>
            </a:r>
            <a:r>
              <a:rPr lang="es-ES" sz="1000" kern="0" spc="-20" dirty="0">
                <a:ln>
                  <a:solidFill>
                    <a:schemeClr val="bg1">
                      <a:alpha val="0"/>
                    </a:schemeClr>
                  </a:solidFill>
                </a:ln>
                <a:latin typeface="Segoe UI" pitchFamily="34" charset="0"/>
              </a:rPr>
              <a:t>añade animaciones, transiciones y movimientos de objetos fluidos en todas sus diapositivas.</a:t>
            </a:r>
          </a:p>
          <a:p>
            <a:pPr>
              <a:spcAft>
                <a:spcPts val="199"/>
              </a:spcAft>
              <a:defRPr/>
            </a:pPr>
            <a:r>
              <a:rPr lang="es-ES" sz="1000" b="1" kern="0" spc="-20" dirty="0">
                <a:ln>
                  <a:solidFill>
                    <a:schemeClr val="bg1">
                      <a:alpha val="0"/>
                    </a:schemeClr>
                  </a:solidFill>
                </a:ln>
                <a:latin typeface="Segoe UI" pitchFamily="34" charset="0"/>
              </a:rPr>
              <a:t>PowerPoint Designer </a:t>
            </a:r>
            <a:r>
              <a:rPr lang="es-ES" sz="1000" kern="0" spc="-20" dirty="0">
                <a:ln>
                  <a:solidFill>
                    <a:schemeClr val="bg1">
                      <a:alpha val="0"/>
                    </a:schemeClr>
                  </a:solidFill>
                </a:ln>
                <a:latin typeface="Segoe UI" pitchFamily="34" charset="0"/>
              </a:rPr>
              <a:t>mejora las diapositivas generando automáticamente ideas de diseño para su selección </a:t>
            </a:r>
          </a:p>
          <a:p>
            <a:pPr>
              <a:spcAft>
                <a:spcPts val="199"/>
              </a:spcAft>
              <a:defRPr/>
            </a:pPr>
            <a:r>
              <a:rPr lang="es-ES" sz="1000" b="1" spc="-20" dirty="0"/>
              <a:t>Edición en colaboración:</a:t>
            </a:r>
            <a:r>
              <a:rPr lang="es-ES" sz="1000" spc="-20" dirty="0"/>
              <a:t> trabaje con otras personas al mismo tiempo en su libro de Excel.</a:t>
            </a:r>
            <a:r>
              <a:rPr lang="es-ES" sz="1000" b="1" kern="0" spc="-20" dirty="0">
                <a:ln>
                  <a:solidFill>
                    <a:schemeClr val="bg1">
                      <a:alpha val="0"/>
                    </a:schemeClr>
                  </a:solidFill>
                </a:ln>
                <a:latin typeface="Segoe UI" pitchFamily="34" charset="0"/>
              </a:rPr>
              <a:t> </a:t>
            </a:r>
          </a:p>
          <a:p>
            <a:pPr>
              <a:spcAft>
                <a:spcPts val="199"/>
              </a:spcAft>
              <a:defRPr/>
            </a:pPr>
            <a:r>
              <a:rPr lang="es-ES" sz="1000" b="1" kern="0" spc="-20" dirty="0">
                <a:ln>
                  <a:solidFill>
                    <a:schemeClr val="bg1">
                      <a:alpha val="0"/>
                    </a:schemeClr>
                  </a:solidFill>
                </a:ln>
                <a:latin typeface="Segoe UI" pitchFamily="34" charset="0"/>
              </a:rPr>
              <a:t>Autoguardar para archivos en el cloud</a:t>
            </a:r>
            <a:r>
              <a:rPr lang="es-ES" sz="1000" kern="0" spc="-20" dirty="0">
                <a:ln>
                  <a:solidFill>
                    <a:schemeClr val="bg1">
                      <a:alpha val="0"/>
                    </a:schemeClr>
                  </a:solidFill>
                </a:ln>
                <a:latin typeface="Segoe UI" pitchFamily="34" charset="0"/>
              </a:rPr>
              <a:t> está ahora habilitado de forma predeterminada</a:t>
            </a:r>
          </a:p>
        </p:txBody>
      </p:sp>
      <p:grpSp>
        <p:nvGrpSpPr>
          <p:cNvPr id="53" name="Group 52">
            <a:extLst>
              <a:ext uri="{FF2B5EF4-FFF2-40B4-BE49-F238E27FC236}">
                <a16:creationId xmlns="" xmlns:a16="http://schemas.microsoft.com/office/drawing/2014/main" id="{90AC2BED-99C4-0E45-B77C-3804BC21AAC8}"/>
              </a:ext>
            </a:extLst>
          </p:cNvPr>
          <p:cNvGrpSpPr/>
          <p:nvPr/>
        </p:nvGrpSpPr>
        <p:grpSpPr>
          <a:xfrm>
            <a:off x="403355" y="3405473"/>
            <a:ext cx="3251954" cy="384048"/>
            <a:chOff x="403355" y="3259814"/>
            <a:chExt cx="3251954" cy="384048"/>
          </a:xfrm>
        </p:grpSpPr>
        <p:pic>
          <p:nvPicPr>
            <p:cNvPr id="54" name="Picture 53">
              <a:extLst>
                <a:ext uri="{FF2B5EF4-FFF2-40B4-BE49-F238E27FC236}">
                  <a16:creationId xmlns="" xmlns:a16="http://schemas.microsoft.com/office/drawing/2014/main" id="{0F591E4B-C52E-1D44-8B85-8502F953859B}"/>
                </a:ext>
              </a:extLst>
            </p:cNvPr>
            <p:cNvPicPr>
              <a:picLocks noChangeAspect="1"/>
            </p:cNvPicPr>
            <p:nvPr/>
          </p:nvPicPr>
          <p:blipFill>
            <a:blip r:embed="rId3"/>
            <a:stretch>
              <a:fillRect/>
            </a:stretch>
          </p:blipFill>
          <p:spPr>
            <a:xfrm>
              <a:off x="403355" y="3268958"/>
              <a:ext cx="365760" cy="365760"/>
            </a:xfrm>
            <a:prstGeom prst="rect">
              <a:avLst/>
            </a:prstGeom>
          </p:spPr>
        </p:pic>
        <p:pic>
          <p:nvPicPr>
            <p:cNvPr id="55" name="Picture 54">
              <a:extLst>
                <a:ext uri="{FF2B5EF4-FFF2-40B4-BE49-F238E27FC236}">
                  <a16:creationId xmlns="" xmlns:a16="http://schemas.microsoft.com/office/drawing/2014/main" id="{CE22F9C1-71AE-1944-98E9-6D96B45536C2}"/>
                </a:ext>
              </a:extLst>
            </p:cNvPr>
            <p:cNvPicPr>
              <a:picLocks noChangeAspect="1"/>
            </p:cNvPicPr>
            <p:nvPr/>
          </p:nvPicPr>
          <p:blipFill>
            <a:blip r:embed="rId4"/>
            <a:stretch>
              <a:fillRect/>
            </a:stretch>
          </p:blipFill>
          <p:spPr>
            <a:xfrm>
              <a:off x="990151" y="3259814"/>
              <a:ext cx="384048" cy="384048"/>
            </a:xfrm>
            <a:prstGeom prst="rect">
              <a:avLst/>
            </a:prstGeom>
          </p:spPr>
        </p:pic>
        <p:pic>
          <p:nvPicPr>
            <p:cNvPr id="56" name="Picture 55">
              <a:extLst>
                <a:ext uri="{FF2B5EF4-FFF2-40B4-BE49-F238E27FC236}">
                  <a16:creationId xmlns="" xmlns:a16="http://schemas.microsoft.com/office/drawing/2014/main" id="{7B33F74F-231B-924F-85B5-3B374237E8D5}"/>
                </a:ext>
              </a:extLst>
            </p:cNvPr>
            <p:cNvPicPr>
              <a:picLocks noChangeAspect="1"/>
            </p:cNvPicPr>
            <p:nvPr/>
          </p:nvPicPr>
          <p:blipFill>
            <a:blip r:embed="rId5"/>
            <a:stretch>
              <a:fillRect/>
            </a:stretch>
          </p:blipFill>
          <p:spPr>
            <a:xfrm>
              <a:off x="1595235" y="3281230"/>
              <a:ext cx="347472" cy="341217"/>
            </a:xfrm>
            <a:prstGeom prst="rect">
              <a:avLst/>
            </a:prstGeom>
          </p:spPr>
        </p:pic>
        <p:pic>
          <p:nvPicPr>
            <p:cNvPr id="57" name="Picture 56">
              <a:extLst>
                <a:ext uri="{FF2B5EF4-FFF2-40B4-BE49-F238E27FC236}">
                  <a16:creationId xmlns="" xmlns:a16="http://schemas.microsoft.com/office/drawing/2014/main" id="{F39EA2A6-9038-B548-88D4-2939E885616C}"/>
                </a:ext>
              </a:extLst>
            </p:cNvPr>
            <p:cNvPicPr>
              <a:picLocks noChangeAspect="1"/>
            </p:cNvPicPr>
            <p:nvPr/>
          </p:nvPicPr>
          <p:blipFill rotWithShape="1">
            <a:blip r:embed="rId6"/>
            <a:srcRect l="23755" t="7572" r="25713" b="7572"/>
            <a:stretch/>
          </p:blipFill>
          <p:spPr>
            <a:xfrm>
              <a:off x="2163743" y="3275030"/>
              <a:ext cx="374369" cy="353617"/>
            </a:xfrm>
            <a:prstGeom prst="rect">
              <a:avLst/>
            </a:prstGeom>
          </p:spPr>
        </p:pic>
        <p:pic>
          <p:nvPicPr>
            <p:cNvPr id="58" name="Picture 57">
              <a:extLst>
                <a:ext uri="{FF2B5EF4-FFF2-40B4-BE49-F238E27FC236}">
                  <a16:creationId xmlns="" xmlns:a16="http://schemas.microsoft.com/office/drawing/2014/main" id="{25A22C5B-F536-1A41-9540-D23FC1E2889C}"/>
                </a:ext>
              </a:extLst>
            </p:cNvPr>
            <p:cNvPicPr>
              <a:picLocks noChangeAspect="1"/>
            </p:cNvPicPr>
            <p:nvPr/>
          </p:nvPicPr>
          <p:blipFill>
            <a:blip r:embed="rId7"/>
            <a:stretch>
              <a:fillRect/>
            </a:stretch>
          </p:blipFill>
          <p:spPr>
            <a:xfrm>
              <a:off x="2759148" y="3288265"/>
              <a:ext cx="330002" cy="327147"/>
            </a:xfrm>
            <a:prstGeom prst="rect">
              <a:avLst/>
            </a:prstGeom>
          </p:spPr>
        </p:pic>
        <p:pic>
          <p:nvPicPr>
            <p:cNvPr id="59" name="Picture 58">
              <a:extLst>
                <a:ext uri="{FF2B5EF4-FFF2-40B4-BE49-F238E27FC236}">
                  <a16:creationId xmlns="" xmlns:a16="http://schemas.microsoft.com/office/drawing/2014/main" id="{F0AFCB22-6612-6542-8592-DFC146EBE2AA}"/>
                </a:ext>
              </a:extLst>
            </p:cNvPr>
            <p:cNvPicPr>
              <a:picLocks noChangeAspect="1"/>
            </p:cNvPicPr>
            <p:nvPr/>
          </p:nvPicPr>
          <p:blipFill>
            <a:blip r:embed="rId8"/>
            <a:stretch>
              <a:fillRect/>
            </a:stretch>
          </p:blipFill>
          <p:spPr>
            <a:xfrm>
              <a:off x="3310184" y="3281951"/>
              <a:ext cx="345125" cy="339774"/>
            </a:xfrm>
            <a:prstGeom prst="rect">
              <a:avLst/>
            </a:prstGeom>
          </p:spPr>
        </p:pic>
      </p:grpSp>
      <p:pic>
        <p:nvPicPr>
          <p:cNvPr id="4" name="Picture 3" descr="A person sitting at a table using a computer&#10;&#10;Description generated with very high confidence">
            <a:extLst>
              <a:ext uri="{FF2B5EF4-FFF2-40B4-BE49-F238E27FC236}">
                <a16:creationId xmlns="" xmlns:a16="http://schemas.microsoft.com/office/drawing/2014/main" id="{9BB71515-7F25-4F72-9063-F26D584B2D7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942449" y="2520004"/>
            <a:ext cx="2447365" cy="2266949"/>
          </a:xfrm>
          <a:prstGeom prst="rect">
            <a:avLst/>
          </a:prstGeom>
        </p:spPr>
      </p:pic>
      <p:sp>
        <p:nvSpPr>
          <p:cNvPr id="28" name="Rectangle 27">
            <a:extLst>
              <a:ext uri="{FF2B5EF4-FFF2-40B4-BE49-F238E27FC236}">
                <a16:creationId xmlns="" xmlns:a16="http://schemas.microsoft.com/office/drawing/2014/main" id="{FC1C7AB2-5F71-4B9F-8C4D-B6510FF423D2}"/>
              </a:ext>
            </a:extLst>
          </p:cNvPr>
          <p:cNvSpPr/>
          <p:nvPr/>
        </p:nvSpPr>
        <p:spPr bwMode="auto">
          <a:xfrm>
            <a:off x="0" y="-2885"/>
            <a:ext cx="7772400" cy="1487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a:extLst>
              <a:ext uri="{FF2B5EF4-FFF2-40B4-BE49-F238E27FC236}">
                <a16:creationId xmlns="" xmlns:a16="http://schemas.microsoft.com/office/drawing/2014/main" id="{E48C5C08-A9C8-4721-A208-ACA7C2CE21BF}"/>
              </a:ext>
            </a:extLst>
          </p:cNvPr>
          <p:cNvSpPr/>
          <p:nvPr/>
        </p:nvSpPr>
        <p:spPr bwMode="auto">
          <a:xfrm>
            <a:off x="0" y="1483606"/>
            <a:ext cx="7772400" cy="4618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cs typeface="Segoe UI" pitchFamily="34" charset="0"/>
            </a:endParaRPr>
          </a:p>
        </p:txBody>
      </p:sp>
      <p:sp>
        <p:nvSpPr>
          <p:cNvPr id="19" name="Rectangle 18"/>
          <p:cNvSpPr/>
          <p:nvPr/>
        </p:nvSpPr>
        <p:spPr>
          <a:xfrm>
            <a:off x="409893" y="1631450"/>
            <a:ext cx="5693920" cy="166199"/>
          </a:xfrm>
          <a:prstGeom prst="rect">
            <a:avLst/>
          </a:prstGeom>
        </p:spPr>
        <p:txBody>
          <a:bodyPr wrap="square" lIns="0" tIns="0" rIns="0" bIns="0" anchor="t">
            <a:spAutoFit/>
          </a:bodyPr>
          <a:lstStyle/>
          <a:p>
            <a:pPr defTabSz="1078150" fontAlgn="base">
              <a:lnSpc>
                <a:spcPct val="90000"/>
              </a:lnSpc>
              <a:spcBef>
                <a:spcPct val="0"/>
              </a:spcBef>
              <a:spcAft>
                <a:spcPct val="0"/>
              </a:spcAft>
              <a:defRPr/>
            </a:pPr>
            <a:r>
              <a:rPr lang="es-ES" sz="1200" b="1" dirty="0">
                <a:cs typeface="Segoe UI" pitchFamily="34" charset="0"/>
              </a:rPr>
              <a:t>OBJETIVO: </a:t>
            </a:r>
            <a:r>
              <a:rPr lang="es-ES" sz="1200" b="1" dirty="0">
                <a:solidFill>
                  <a:schemeClr val="tx1">
                    <a:lumMod val="90000"/>
                    <a:lumOff val="10000"/>
                  </a:schemeClr>
                </a:solidFill>
                <a:cs typeface="Segoe UI" pitchFamily="34" charset="0"/>
              </a:rPr>
              <a:t>Añadir Microsoft 365 a cada venta de dispositivo Windows 10</a:t>
            </a:r>
          </a:p>
        </p:txBody>
      </p:sp>
      <p:sp>
        <p:nvSpPr>
          <p:cNvPr id="20" name="Rectangle 19"/>
          <p:cNvSpPr/>
          <p:nvPr/>
        </p:nvSpPr>
        <p:spPr bwMode="auto">
          <a:xfrm>
            <a:off x="409892" y="576823"/>
            <a:ext cx="6979921" cy="63094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50" fontAlgn="base">
              <a:spcBef>
                <a:spcPct val="0"/>
              </a:spcBef>
              <a:spcAft>
                <a:spcPct val="0"/>
              </a:spcAft>
              <a:defRPr/>
            </a:pPr>
            <a:r>
              <a:rPr lang="es-ES" sz="1600" b="1" dirty="0">
                <a:solidFill>
                  <a:srgbClr val="FFFFFF"/>
                </a:solidFill>
                <a:latin typeface="Segoe UI"/>
                <a:ea typeface="Segoe UI" pitchFamily="34" charset="0"/>
                <a:cs typeface="Segoe UI" pitchFamily="34" charset="0"/>
              </a:rPr>
              <a:t>Analice el valor de Microsoft 365 en un escritorio moderno. </a:t>
            </a:r>
          </a:p>
          <a:p>
            <a:pPr defTabSz="1078150" fontAlgn="base">
              <a:spcBef>
                <a:spcPct val="0"/>
              </a:spcBef>
              <a:spcAft>
                <a:spcPct val="0"/>
              </a:spcAft>
              <a:defRPr/>
            </a:pPr>
            <a:r>
              <a:rPr lang="es-ES" sz="1200" dirty="0">
                <a:solidFill>
                  <a:schemeClr val="bg1">
                    <a:alpha val="85000"/>
                  </a:schemeClr>
                </a:solidFill>
                <a:cs typeface="Segoe UI" pitchFamily="34" charset="0"/>
              </a:rPr>
              <a:t>Los nuevos dispositivos Windows sacan el máximo partido a las últimas características de productividad, </a:t>
            </a:r>
            <a:r>
              <a:t/>
            </a:r>
            <a:br/>
            <a:r>
              <a:rPr lang="es-ES" sz="1200" dirty="0">
                <a:solidFill>
                  <a:schemeClr val="bg1">
                    <a:alpha val="85000"/>
                  </a:schemeClr>
                </a:solidFill>
                <a:cs typeface="Segoe UI" pitchFamily="34" charset="0"/>
              </a:rPr>
              <a:t>seguridad y colaboración para ayudar a los clientes a dirigir e impulsar su empresa de forma segura.</a:t>
            </a:r>
            <a:endParaRPr lang="en-US" sz="1200" dirty="0">
              <a:solidFill>
                <a:srgbClr val="FFFFFF"/>
              </a:solidFill>
              <a:latin typeface="Segoe UI"/>
              <a:ea typeface="Segoe UI" pitchFamily="34" charset="0"/>
              <a:cs typeface="Segoe UI"/>
            </a:endParaRPr>
          </a:p>
        </p:txBody>
      </p:sp>
      <p:sp>
        <p:nvSpPr>
          <p:cNvPr id="7" name="Title 1"/>
          <p:cNvSpPr>
            <a:spLocks noGrp="1"/>
          </p:cNvSpPr>
          <p:nvPr>
            <p:ph type="title"/>
          </p:nvPr>
        </p:nvSpPr>
        <p:spPr>
          <a:xfrm>
            <a:off x="409893" y="2149590"/>
            <a:ext cx="7010401" cy="221599"/>
          </a:xfrm>
        </p:spPr>
        <p:txBody>
          <a:bodyPr vert="horz" wrap="square" lIns="0" tIns="0" rIns="0" bIns="0" rtlCol="0" anchor="t">
            <a:spAutoFit/>
          </a:bodyPr>
          <a:lstStyle/>
          <a:p>
            <a:pPr defTabSz="898666"/>
            <a:r>
              <a:rPr lang="es-ES" sz="1600" b="1" kern="0" spc="0" dirty="0">
                <a:ln>
                  <a:solidFill>
                    <a:schemeClr val="bg1">
                      <a:alpha val="0"/>
                    </a:schemeClr>
                  </a:solidFill>
                </a:ln>
                <a:solidFill>
                  <a:schemeClr val="tx1"/>
                </a:solidFill>
                <a:latin typeface="Segoe UI" pitchFamily="34" charset="0"/>
                <a:cs typeface="+mn-cs"/>
              </a:rPr>
              <a:t>Permita escenarios modernos con Microsoft 365</a:t>
            </a:r>
          </a:p>
        </p:txBody>
      </p:sp>
      <p:sp>
        <p:nvSpPr>
          <p:cNvPr id="9" name="Rectangle 8"/>
          <p:cNvSpPr/>
          <p:nvPr/>
        </p:nvSpPr>
        <p:spPr>
          <a:xfrm>
            <a:off x="409893" y="2447542"/>
            <a:ext cx="4356979" cy="2649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300"/>
              </a:spcAft>
              <a:defRPr/>
            </a:pPr>
            <a:r>
              <a:rPr lang="es-ES" sz="1000" dirty="0">
                <a:solidFill>
                  <a:schemeClr val="tx1"/>
                </a:solidFill>
              </a:rPr>
              <a:t>Microsoft 365 tiene las herramientas que necesita para trabajar en cualquier momento, en cualquier lugar y en cualquier dispositivo. Incluye la misma versión de Office que ha usado durante años, además de todos los beneficios del cloud. Microsoft 365 está siempre actualizado, por lo que no es necesario preocuparse por el pago de actualizaciones de versiones durante un largo período de tiempo.</a:t>
            </a:r>
          </a:p>
          <a:p>
            <a:pPr>
              <a:spcAft>
                <a:spcPts val="600"/>
              </a:spcAft>
              <a:defRPr/>
            </a:pPr>
            <a:endParaRPr lang="en-US" sz="400" b="1" dirty="0">
              <a:solidFill>
                <a:schemeClr val="tx1"/>
              </a:solidFill>
            </a:endParaRPr>
          </a:p>
          <a:p>
            <a:pPr>
              <a:spcAft>
                <a:spcPts val="600"/>
              </a:spcAft>
              <a:defRPr/>
            </a:pPr>
            <a:endParaRPr lang="en-US" sz="1000" b="1" dirty="0">
              <a:solidFill>
                <a:schemeClr val="tx1"/>
              </a:solidFill>
            </a:endParaRPr>
          </a:p>
          <a:p>
            <a:pPr>
              <a:spcAft>
                <a:spcPts val="600"/>
              </a:spcAft>
              <a:defRPr/>
            </a:pPr>
            <a:endParaRPr lang="en-US" sz="100" b="1" dirty="0">
              <a:solidFill>
                <a:schemeClr val="tx1"/>
              </a:solidFill>
            </a:endParaRPr>
          </a:p>
          <a:p>
            <a:pPr>
              <a:spcAft>
                <a:spcPts val="400"/>
              </a:spcAft>
              <a:defRPr/>
            </a:pPr>
            <a:r>
              <a:rPr lang="es-ES" sz="1000" b="1" dirty="0">
                <a:solidFill>
                  <a:schemeClr val="tx1"/>
                </a:solidFill>
              </a:rPr>
              <a:t>Sea más productivo. </a:t>
            </a:r>
            <a:r>
              <a:rPr lang="es-ES" sz="1000" dirty="0">
                <a:solidFill>
                  <a:schemeClr val="tx1"/>
                </a:solidFill>
              </a:rPr>
              <a:t>Obtenga las aplicaciones de Office con herramientas </a:t>
            </a:r>
            <a:r>
              <a:rPr lang="es-ES" sz="1000" dirty="0" smtClean="0">
                <a:solidFill>
                  <a:schemeClr val="tx1"/>
                </a:solidFill>
              </a:rPr>
              <a:t/>
            </a:r>
            <a:br>
              <a:rPr lang="es-ES" sz="1000" dirty="0" smtClean="0">
                <a:solidFill>
                  <a:schemeClr val="tx1"/>
                </a:solidFill>
              </a:rPr>
            </a:br>
            <a:r>
              <a:rPr lang="es-ES" sz="1000" dirty="0" smtClean="0">
                <a:solidFill>
                  <a:schemeClr val="tx1"/>
                </a:solidFill>
              </a:rPr>
              <a:t>de </a:t>
            </a:r>
            <a:r>
              <a:rPr lang="es-ES" sz="1000" dirty="0">
                <a:solidFill>
                  <a:schemeClr val="tx1"/>
                </a:solidFill>
              </a:rPr>
              <a:t>inteligencia artificial integradas, y almacenamiento y uso compartido </a:t>
            </a:r>
            <a:r>
              <a:rPr lang="es-ES" sz="1000" dirty="0" smtClean="0">
                <a:solidFill>
                  <a:schemeClr val="tx1"/>
                </a:solidFill>
              </a:rPr>
              <a:t/>
            </a:r>
            <a:br>
              <a:rPr lang="es-ES" sz="1000" dirty="0" smtClean="0">
                <a:solidFill>
                  <a:schemeClr val="tx1"/>
                </a:solidFill>
              </a:rPr>
            </a:br>
            <a:r>
              <a:rPr lang="es-ES" sz="1000" dirty="0" smtClean="0">
                <a:solidFill>
                  <a:schemeClr val="tx1"/>
                </a:solidFill>
              </a:rPr>
              <a:t>de </a:t>
            </a:r>
            <a:r>
              <a:rPr lang="es-ES" sz="1000" dirty="0">
                <a:solidFill>
                  <a:schemeClr val="tx1"/>
                </a:solidFill>
              </a:rPr>
              <a:t>archivos online.</a:t>
            </a:r>
          </a:p>
          <a:p>
            <a:pPr>
              <a:spcAft>
                <a:spcPts val="400"/>
              </a:spcAft>
              <a:defRPr/>
            </a:pPr>
            <a:r>
              <a:rPr lang="es-ES" sz="1000" b="1" dirty="0">
                <a:solidFill>
                  <a:schemeClr val="tx1"/>
                </a:solidFill>
              </a:rPr>
              <a:t>Trabaje mejor en equipo. </a:t>
            </a:r>
            <a:r>
              <a:rPr lang="es-ES" sz="1000" dirty="0">
                <a:solidFill>
                  <a:schemeClr val="tx1"/>
                </a:solidFill>
              </a:rPr>
              <a:t>Colabore, comparta y comuníquese con herramientas flexibles que van adonde va su equipo.</a:t>
            </a:r>
          </a:p>
          <a:p>
            <a:pPr>
              <a:spcAft>
                <a:spcPts val="400"/>
              </a:spcAft>
              <a:defRPr/>
            </a:pPr>
            <a:r>
              <a:rPr lang="es-ES" sz="1000" b="1" dirty="0">
                <a:solidFill>
                  <a:schemeClr val="tx1">
                    <a:lumMod val="90000"/>
                    <a:lumOff val="10000"/>
                  </a:schemeClr>
                </a:solidFill>
              </a:rPr>
              <a:t>Proteja sus datos. </a:t>
            </a:r>
            <a:r>
              <a:rPr lang="es-ES" sz="1000" dirty="0">
                <a:solidFill>
                  <a:schemeClr val="tx1">
                    <a:lumMod val="90000"/>
                    <a:lumOff val="10000"/>
                  </a:schemeClr>
                </a:solidFill>
              </a:rPr>
              <a:t>Ayude a proteger a su empresa de las amenazas externas y filtraciones con herramientas de privacidad y cumplimiento integradas. </a:t>
            </a:r>
          </a:p>
        </p:txBody>
      </p:sp>
      <p:sp>
        <p:nvSpPr>
          <p:cNvPr id="6" name="Rectangle 5">
            <a:extLst>
              <a:ext uri="{FF2B5EF4-FFF2-40B4-BE49-F238E27FC236}">
                <a16:creationId xmlns="" xmlns:a16="http://schemas.microsoft.com/office/drawing/2014/main" id="{0A14AE30-998E-4781-8A22-7F611E0996DA}"/>
              </a:ext>
            </a:extLst>
          </p:cNvPr>
          <p:cNvSpPr/>
          <p:nvPr/>
        </p:nvSpPr>
        <p:spPr>
          <a:xfrm>
            <a:off x="409893" y="5108770"/>
            <a:ext cx="6979920" cy="900246"/>
          </a:xfrm>
          <a:prstGeom prst="rect">
            <a:avLst/>
          </a:prstGeom>
        </p:spPr>
        <p:txBody>
          <a:bodyPr wrap="square" lIns="0" tIns="0" rIns="0" bIns="0">
            <a:spAutoFit/>
          </a:bodyPr>
          <a:lstStyle/>
          <a:p>
            <a:pPr marL="0" lvl="1">
              <a:spcAft>
                <a:spcPts val="300"/>
              </a:spcAft>
              <a:defRPr/>
            </a:pPr>
            <a:r>
              <a:rPr lang="es-ES" sz="1600" b="1" spc="-29" dirty="0">
                <a:solidFill>
                  <a:srgbClr val="0078D7"/>
                </a:solidFill>
                <a:latin typeface="Segoe UI" panose="020B0502040204020203" pitchFamily="34" charset="0"/>
                <a:cs typeface="Segoe UI" panose="020B0502040204020203" pitchFamily="34" charset="0"/>
              </a:rPr>
              <a:t>Dirija e impulse su empresa de forma segura</a:t>
            </a:r>
          </a:p>
          <a:p>
            <a:pPr lvl="0">
              <a:spcAft>
                <a:spcPts val="1200"/>
              </a:spcAft>
              <a:defRPr/>
            </a:pPr>
            <a:r>
              <a:rPr lang="es-ES" sz="1000" dirty="0">
                <a:solidFill>
                  <a:srgbClr val="2F2F2F">
                    <a:lumMod val="90000"/>
                    <a:lumOff val="10000"/>
                  </a:srgbClr>
                </a:solidFill>
              </a:rPr>
              <a:t>Microsoft es una solución integrada diseñada para su pequeña o mediana empresa, que reúne las mejores características </a:t>
            </a:r>
            <a:r>
              <a:rPr lang="es-ES" sz="1000" dirty="0" smtClean="0">
                <a:solidFill>
                  <a:srgbClr val="2F2F2F">
                    <a:lumMod val="90000"/>
                    <a:lumOff val="10000"/>
                  </a:srgbClr>
                </a:solidFill>
              </a:rPr>
              <a:t/>
            </a:r>
            <a:br>
              <a:rPr lang="es-ES" sz="1000" dirty="0" smtClean="0">
                <a:solidFill>
                  <a:srgbClr val="2F2F2F">
                    <a:lumMod val="90000"/>
                    <a:lumOff val="10000"/>
                  </a:srgbClr>
                </a:solidFill>
              </a:rPr>
            </a:br>
            <a:r>
              <a:rPr lang="es-ES" sz="1000" dirty="0" smtClean="0">
                <a:solidFill>
                  <a:srgbClr val="2F2F2F">
                    <a:lumMod val="90000"/>
                    <a:lumOff val="10000"/>
                  </a:srgbClr>
                </a:solidFill>
              </a:rPr>
              <a:t>de </a:t>
            </a:r>
            <a:r>
              <a:rPr lang="es-ES" sz="1000" dirty="0">
                <a:solidFill>
                  <a:srgbClr val="2F2F2F">
                    <a:lumMod val="90000"/>
                    <a:lumOff val="10000"/>
                  </a:srgbClr>
                </a:solidFill>
              </a:rPr>
              <a:t>productividad de Office 365 con funciones de seguridad avanzadas para proteger sus datos de las amenazas externas </a:t>
            </a:r>
            <a:r>
              <a:rPr lang="es-ES" sz="1000" dirty="0" smtClean="0">
                <a:solidFill>
                  <a:srgbClr val="2F2F2F">
                    <a:lumMod val="90000"/>
                    <a:lumOff val="10000"/>
                  </a:srgbClr>
                </a:solidFill>
              </a:rPr>
              <a:t/>
            </a:r>
            <a:br>
              <a:rPr lang="es-ES" sz="1000" dirty="0" smtClean="0">
                <a:solidFill>
                  <a:srgbClr val="2F2F2F">
                    <a:lumMod val="90000"/>
                    <a:lumOff val="10000"/>
                  </a:srgbClr>
                </a:solidFill>
              </a:rPr>
            </a:br>
            <a:r>
              <a:rPr lang="es-ES" sz="1000" dirty="0" smtClean="0">
                <a:solidFill>
                  <a:srgbClr val="2F2F2F">
                    <a:lumMod val="90000"/>
                    <a:lumOff val="10000"/>
                  </a:srgbClr>
                </a:solidFill>
              </a:rPr>
              <a:t>y </a:t>
            </a:r>
            <a:r>
              <a:rPr lang="es-ES" sz="1000" dirty="0">
                <a:solidFill>
                  <a:srgbClr val="2F2F2F">
                    <a:lumMod val="90000"/>
                    <a:lumOff val="10000"/>
                  </a:srgbClr>
                </a:solidFill>
              </a:rPr>
              <a:t>ayudar a protegerse de las filtraciones de datos. Con Microsoft 365 Empresa, puede permitir que sus empleados trabajen en cualquier lugar y en cualquier dispositivo. ​</a:t>
            </a:r>
            <a:endParaRPr lang="en-US" sz="1050" dirty="0">
              <a:solidFill>
                <a:srgbClr val="2F2F2F">
                  <a:lumMod val="90000"/>
                  <a:lumOff val="10000"/>
                </a:srgbClr>
              </a:solidFill>
            </a:endParaRPr>
          </a:p>
        </p:txBody>
      </p:sp>
      <p:sp>
        <p:nvSpPr>
          <p:cNvPr id="8" name="Rectangle 7">
            <a:extLst>
              <a:ext uri="{FF2B5EF4-FFF2-40B4-BE49-F238E27FC236}">
                <a16:creationId xmlns="" xmlns:a16="http://schemas.microsoft.com/office/drawing/2014/main" id="{B3E0FF85-6C72-46CC-B40C-890305C97445}"/>
              </a:ext>
            </a:extLst>
          </p:cNvPr>
          <p:cNvSpPr/>
          <p:nvPr/>
        </p:nvSpPr>
        <p:spPr bwMode="auto">
          <a:xfrm>
            <a:off x="409893" y="7984623"/>
            <a:ext cx="6979921" cy="67485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94" fontAlgn="base">
              <a:lnSpc>
                <a:spcPct val="90000"/>
              </a:lnSpc>
              <a:spcBef>
                <a:spcPct val="0"/>
              </a:spcBef>
              <a:spcAft>
                <a:spcPct val="0"/>
              </a:spcAft>
            </a:pPr>
            <a:r>
              <a:rPr lang="es-ES" sz="1400" b="1" dirty="0">
                <a:solidFill>
                  <a:srgbClr val="C00000"/>
                </a:solidFill>
                <a:ea typeface="Segoe UI" pitchFamily="34" charset="0"/>
                <a:cs typeface="Segoe UI" pitchFamily="34" charset="0"/>
              </a:rPr>
              <a:t>Partner: utilice este espacio para añadir información sobre sus ofertas </a:t>
            </a:r>
            <a:r>
              <a:rPr lang="es-ES" sz="1400" b="1" dirty="0" smtClean="0">
                <a:solidFill>
                  <a:srgbClr val="C00000"/>
                </a:solidFill>
                <a:ea typeface="Segoe UI" pitchFamily="34" charset="0"/>
                <a:cs typeface="Segoe UI" pitchFamily="34" charset="0"/>
              </a:rPr>
              <a:t/>
            </a:r>
            <a:br>
              <a:rPr lang="es-ES" sz="1400" b="1" dirty="0" smtClean="0">
                <a:solidFill>
                  <a:srgbClr val="C00000"/>
                </a:solidFill>
                <a:ea typeface="Segoe UI" pitchFamily="34" charset="0"/>
                <a:cs typeface="Segoe UI" pitchFamily="34" charset="0"/>
              </a:rPr>
            </a:br>
            <a:r>
              <a:rPr lang="es-ES" sz="1400" b="1" dirty="0" smtClean="0">
                <a:solidFill>
                  <a:srgbClr val="C00000"/>
                </a:solidFill>
                <a:ea typeface="Segoe UI" pitchFamily="34" charset="0"/>
                <a:cs typeface="Segoe UI" pitchFamily="34" charset="0"/>
              </a:rPr>
              <a:t>de </a:t>
            </a:r>
            <a:r>
              <a:rPr lang="es-ES" sz="1400" b="1" dirty="0">
                <a:solidFill>
                  <a:srgbClr val="C00000"/>
                </a:solidFill>
                <a:ea typeface="Segoe UI" pitchFamily="34" charset="0"/>
                <a:cs typeface="Segoe UI" pitchFamily="34" charset="0"/>
              </a:rPr>
              <a:t>Microsoft 365</a:t>
            </a:r>
          </a:p>
        </p:txBody>
      </p:sp>
      <p:sp>
        <p:nvSpPr>
          <p:cNvPr id="37" name="Footer Placeholder 2">
            <a:extLst>
              <a:ext uri="{FF2B5EF4-FFF2-40B4-BE49-F238E27FC236}">
                <a16:creationId xmlns="" xmlns:a16="http://schemas.microsoft.com/office/drawing/2014/main" id="{BA375C70-316A-49C4-95BC-3B7BCAD093D3}"/>
              </a:ext>
            </a:extLst>
          </p:cNvPr>
          <p:cNvSpPr txBox="1">
            <a:spLocks/>
          </p:cNvSpPr>
          <p:nvPr/>
        </p:nvSpPr>
        <p:spPr>
          <a:xfrm>
            <a:off x="1855335" y="8912425"/>
            <a:ext cx="4061731"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es-ES" sz="900" dirty="0">
                <a:solidFill>
                  <a:schemeClr val="tx1">
                    <a:lumMod val="90000"/>
                    <a:lumOff val="10000"/>
                  </a:schemeClr>
                </a:solidFill>
              </a:rPr>
              <a:t>Información confidencial de Microsoft | Solo para uso interno y de los partners</a:t>
            </a:r>
          </a:p>
        </p:txBody>
      </p:sp>
    </p:spTree>
    <p:extLst>
      <p:ext uri="{BB962C8B-B14F-4D97-AF65-F5344CB8AC3E}">
        <p14:creationId xmlns:p14="http://schemas.microsoft.com/office/powerpoint/2010/main" val="45780629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46DC387-D000-E844-A85E-DE2BEE395454}"/>
              </a:ext>
            </a:extLst>
          </p:cNvPr>
          <p:cNvSpPr/>
          <p:nvPr/>
        </p:nvSpPr>
        <p:spPr bwMode="auto">
          <a:xfrm>
            <a:off x="0" y="-2885"/>
            <a:ext cx="7772400" cy="1487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47" name="Table 46">
            <a:extLst>
              <a:ext uri="{FF2B5EF4-FFF2-40B4-BE49-F238E27FC236}">
                <a16:creationId xmlns="" xmlns:a16="http://schemas.microsoft.com/office/drawing/2014/main" id="{FFEB0283-24FA-45BC-9B89-0CE05B5566C2}"/>
              </a:ext>
            </a:extLst>
          </p:cNvPr>
          <p:cNvGraphicFramePr>
            <a:graphicFrameLocks noGrp="1"/>
          </p:cNvGraphicFramePr>
          <p:nvPr>
            <p:extLst>
              <p:ext uri="{D42A27DB-BD31-4B8C-83A1-F6EECF244321}">
                <p14:modId xmlns:p14="http://schemas.microsoft.com/office/powerpoint/2010/main" val="2202505543"/>
              </p:ext>
            </p:extLst>
          </p:nvPr>
        </p:nvGraphicFramePr>
        <p:xfrm>
          <a:off x="311835" y="1648930"/>
          <a:ext cx="7187117" cy="4256570"/>
        </p:xfrm>
        <a:graphic>
          <a:graphicData uri="http://schemas.openxmlformats.org/drawingml/2006/table">
            <a:tbl>
              <a:tblPr firstRow="1" bandRow="1">
                <a:tableStyleId>{5C22544A-7EE6-4342-B048-85BDC9FD1C3A}</a:tableStyleId>
              </a:tblPr>
              <a:tblGrid>
                <a:gridCol w="1853855">
                  <a:extLst>
                    <a:ext uri="{9D8B030D-6E8A-4147-A177-3AD203B41FA5}">
                      <a16:colId xmlns="" xmlns:a16="http://schemas.microsoft.com/office/drawing/2014/main" val="417012550"/>
                    </a:ext>
                  </a:extLst>
                </a:gridCol>
                <a:gridCol w="5333262">
                  <a:extLst>
                    <a:ext uri="{9D8B030D-6E8A-4147-A177-3AD203B41FA5}">
                      <a16:colId xmlns="" xmlns:a16="http://schemas.microsoft.com/office/drawing/2014/main" val="2874727599"/>
                    </a:ext>
                  </a:extLst>
                </a:gridCol>
              </a:tblGrid>
              <a:tr h="265631">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es-ES" sz="1100" dirty="0">
                          <a:solidFill>
                            <a:schemeClr val="tx1"/>
                          </a:solidFill>
                        </a:rPr>
                        <a:t>Objeción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es-ES" sz="1100" dirty="0">
                          <a:solidFill>
                            <a:schemeClr val="tx1"/>
                          </a:solidFill>
                        </a:rPr>
                        <a:t>Respuesta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22065411"/>
                  </a:ext>
                </a:extLst>
              </a:tr>
              <a:tr h="841483">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es-ES" sz="900" b="1" i="0" kern="1200" dirty="0">
                          <a:solidFill>
                            <a:srgbClr val="0078D4"/>
                          </a:solidFill>
                          <a:latin typeface="+mn-lt"/>
                          <a:ea typeface="+mn-ea"/>
                          <a:cs typeface="+mn-cs"/>
                        </a:rPr>
                        <a:t>"Los nuevos dispositivos </a:t>
                      </a:r>
                      <a:r>
                        <a:rPr lang="es-ES" sz="900" b="1" i="0" kern="1200" dirty="0" smtClean="0">
                          <a:solidFill>
                            <a:srgbClr val="0078D4"/>
                          </a:solidFill>
                          <a:latin typeface="+mn-lt"/>
                          <a:ea typeface="+mn-ea"/>
                          <a:cs typeface="+mn-cs"/>
                        </a:rPr>
                        <a:t/>
                      </a:r>
                      <a:br>
                        <a:rPr lang="es-ES" sz="900" b="1" i="0" kern="1200" dirty="0" smtClean="0">
                          <a:solidFill>
                            <a:srgbClr val="0078D4"/>
                          </a:solidFill>
                          <a:latin typeface="+mn-lt"/>
                          <a:ea typeface="+mn-ea"/>
                          <a:cs typeface="+mn-cs"/>
                        </a:rPr>
                      </a:br>
                      <a:r>
                        <a:rPr lang="es-ES" sz="900" b="1" i="0" kern="1200" dirty="0" smtClean="0">
                          <a:solidFill>
                            <a:srgbClr val="0078D4"/>
                          </a:solidFill>
                          <a:latin typeface="+mn-lt"/>
                          <a:ea typeface="+mn-ea"/>
                          <a:cs typeface="+mn-cs"/>
                        </a:rPr>
                        <a:t>son </a:t>
                      </a:r>
                      <a:r>
                        <a:rPr lang="es-ES" sz="900" b="1" i="0" kern="1200" dirty="0">
                          <a:solidFill>
                            <a:srgbClr val="0078D4"/>
                          </a:solidFill>
                          <a:latin typeface="+mn-lt"/>
                          <a:ea typeface="+mn-ea"/>
                          <a:cs typeface="+mn-cs"/>
                        </a:rPr>
                        <a:t>caros. Me resulta </a:t>
                      </a:r>
                      <a:r>
                        <a:rPr sz="900" dirty="0"/>
                        <a:t/>
                      </a:r>
                      <a:br>
                        <a:rPr sz="900" dirty="0"/>
                      </a:br>
                      <a:r>
                        <a:rPr lang="es-ES" sz="900" b="1" i="0" kern="1200" dirty="0">
                          <a:solidFill>
                            <a:srgbClr val="0078D4"/>
                          </a:solidFill>
                          <a:latin typeface="+mn-lt"/>
                          <a:ea typeface="+mn-ea"/>
                          <a:cs typeface="+mn-cs"/>
                        </a:rPr>
                        <a:t>más barato mantener </a:t>
                      </a:r>
                      <a:r>
                        <a:rPr sz="900" dirty="0"/>
                        <a:t/>
                      </a:r>
                      <a:br>
                        <a:rPr sz="900" dirty="0"/>
                      </a:br>
                      <a:r>
                        <a:rPr lang="es-ES" sz="900" b="1" i="0" kern="1200" dirty="0">
                          <a:solidFill>
                            <a:srgbClr val="0078D4"/>
                          </a:solidFill>
                          <a:latin typeface="+mn-lt"/>
                          <a:ea typeface="+mn-ea"/>
                          <a:cs typeface="+mn-cs"/>
                        </a:rPr>
                        <a:t>los que tengo".</a:t>
                      </a:r>
                    </a:p>
                    <a:p>
                      <a:pPr>
                        <a:lnSpc>
                          <a:spcPct val="90000"/>
                        </a:lnSpc>
                      </a:pP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es-ES" sz="900" b="0" dirty="0">
                          <a:solidFill>
                            <a:schemeClr val="tx1"/>
                          </a:solidFill>
                        </a:rPr>
                        <a:t>Todos los PCs que tienen más de cuatro años le pueden costar más de lo que parece.</a:t>
                      </a:r>
                    </a:p>
                    <a:p>
                      <a:pPr marL="0" marR="0" lvl="0" indent="0" algn="l" defTabSz="519439" rtl="0" eaLnBrk="1" fontAlgn="auto" latinLnBrk="0" hangingPunct="1">
                        <a:lnSpc>
                          <a:spcPct val="90000"/>
                        </a:lnSpc>
                        <a:spcBef>
                          <a:spcPts val="0"/>
                        </a:spcBef>
                        <a:spcAft>
                          <a:spcPts val="0"/>
                        </a:spcAft>
                        <a:buClrTx/>
                        <a:buSzTx/>
                        <a:buFontTx/>
                        <a:buNone/>
                        <a:tabLst/>
                        <a:defRPr/>
                      </a:pPr>
                      <a:endParaRPr lang="en-US" sz="900" dirty="0">
                        <a:solidFill>
                          <a:schemeClr val="tx1"/>
                        </a:solidFill>
                      </a:endParaRPr>
                    </a:p>
                    <a:p>
                      <a:pPr marL="0" marR="0" lvl="0" indent="0" algn="l" defTabSz="519439" rtl="0" eaLnBrk="1" fontAlgn="auto" latinLnBrk="0" hangingPunct="1">
                        <a:lnSpc>
                          <a:spcPct val="90000"/>
                        </a:lnSpc>
                        <a:spcBef>
                          <a:spcPts val="0"/>
                        </a:spcBef>
                        <a:spcAft>
                          <a:spcPts val="0"/>
                        </a:spcAft>
                        <a:buClrTx/>
                        <a:buSzTx/>
                        <a:buFontTx/>
                        <a:buNone/>
                        <a:tabLst/>
                        <a:defRPr/>
                      </a:pPr>
                      <a:r>
                        <a:rPr lang="es-ES" sz="900" dirty="0">
                          <a:solidFill>
                            <a:schemeClr val="tx1"/>
                          </a:solidFill>
                        </a:rPr>
                        <a:t>Un PC de más de 4 años puede costar el doble en reparaciones. </a:t>
                      </a:r>
                    </a:p>
                    <a:p>
                      <a:pPr marL="0" marR="0" lvl="0" indent="0" algn="l" defTabSz="519439" rtl="0" eaLnBrk="1" fontAlgn="auto" latinLnBrk="0" hangingPunct="1">
                        <a:lnSpc>
                          <a:spcPct val="90000"/>
                        </a:lnSpc>
                        <a:spcBef>
                          <a:spcPts val="0"/>
                        </a:spcBef>
                        <a:spcAft>
                          <a:spcPts val="0"/>
                        </a:spcAft>
                        <a:buClrTx/>
                        <a:buSzTx/>
                        <a:buFontTx/>
                        <a:buNone/>
                        <a:tabLst/>
                        <a:defRPr/>
                      </a:pPr>
                      <a:r>
                        <a:rPr lang="es-ES" sz="900" b="0" dirty="0">
                          <a:solidFill>
                            <a:schemeClr val="tx1"/>
                          </a:solidFill>
                        </a:rPr>
                        <a:t>El mantenimiento y la reparación de esos dinosaurios puede sumar la friolera de 515 USD por PC </a:t>
                      </a:r>
                      <a:r>
                        <a:rPr lang="es-ES" sz="900" b="0" dirty="0" smtClean="0">
                          <a:solidFill>
                            <a:schemeClr val="tx1"/>
                          </a:solidFill>
                        </a:rPr>
                        <a:t/>
                      </a:r>
                      <a:br>
                        <a:rPr lang="es-ES" sz="900" b="0" dirty="0" smtClean="0">
                          <a:solidFill>
                            <a:schemeClr val="tx1"/>
                          </a:solidFill>
                        </a:rPr>
                      </a:br>
                      <a:r>
                        <a:rPr lang="es-ES" sz="900" b="0" dirty="0" smtClean="0">
                          <a:solidFill>
                            <a:schemeClr val="tx1"/>
                          </a:solidFill>
                        </a:rPr>
                        <a:t>al </a:t>
                      </a:r>
                      <a:r>
                        <a:rPr lang="es-ES" sz="900" b="0" dirty="0">
                          <a:solidFill>
                            <a:schemeClr val="tx1"/>
                          </a:solidFill>
                        </a:rPr>
                        <a:t>año. Y los nuevos dispositivos Windows 10 Pro se distribuyen en una gama de precios adecuados </a:t>
                      </a:r>
                      <a:r>
                        <a:rPr lang="es-ES" sz="900" b="0" dirty="0" smtClean="0">
                          <a:solidFill>
                            <a:schemeClr val="tx1"/>
                          </a:solidFill>
                        </a:rPr>
                        <a:t/>
                      </a:r>
                      <a:br>
                        <a:rPr lang="es-ES" sz="900" b="0" dirty="0" smtClean="0">
                          <a:solidFill>
                            <a:schemeClr val="tx1"/>
                          </a:solidFill>
                        </a:rPr>
                      </a:br>
                      <a:r>
                        <a:rPr lang="es-ES" sz="900" b="0" dirty="0" smtClean="0">
                          <a:solidFill>
                            <a:schemeClr val="tx1"/>
                          </a:solidFill>
                        </a:rPr>
                        <a:t>a </a:t>
                      </a:r>
                      <a:r>
                        <a:rPr lang="es-ES" sz="900" b="0" dirty="0">
                          <a:solidFill>
                            <a:schemeClr val="tx1"/>
                          </a:solidFill>
                        </a:rPr>
                        <a:t>cualquier presupuesto.</a:t>
                      </a:r>
                      <a:endParaRPr lang="en-US" sz="9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17628625"/>
                  </a:ext>
                </a:extLst>
              </a:tr>
              <a:tr h="768206">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es-ES" sz="900" b="1" i="0" kern="1200" dirty="0">
                          <a:solidFill>
                            <a:srgbClr val="0078D4"/>
                          </a:solidFill>
                          <a:latin typeface="+mn-lt"/>
                          <a:ea typeface="+mn-ea"/>
                          <a:cs typeface="+mn-cs"/>
                        </a:rPr>
                        <a:t>"Da la impresión de que los hackers van sobre todo tras </a:t>
                      </a:r>
                      <a:r>
                        <a:rPr lang="es-ES" sz="900" b="1" i="0" kern="1200" dirty="0" smtClean="0">
                          <a:solidFill>
                            <a:srgbClr val="0078D4"/>
                          </a:solidFill>
                          <a:latin typeface="+mn-lt"/>
                          <a:ea typeface="+mn-ea"/>
                          <a:cs typeface="+mn-cs"/>
                        </a:rPr>
                        <a:t/>
                      </a:r>
                      <a:br>
                        <a:rPr lang="es-ES" sz="900" b="1" i="0" kern="1200" dirty="0" smtClean="0">
                          <a:solidFill>
                            <a:srgbClr val="0078D4"/>
                          </a:solidFill>
                          <a:latin typeface="+mn-lt"/>
                          <a:ea typeface="+mn-ea"/>
                          <a:cs typeface="+mn-cs"/>
                        </a:rPr>
                      </a:br>
                      <a:r>
                        <a:rPr lang="es-ES" sz="900" b="1" i="0" kern="1200" dirty="0" smtClean="0">
                          <a:solidFill>
                            <a:srgbClr val="0078D4"/>
                          </a:solidFill>
                          <a:latin typeface="+mn-lt"/>
                          <a:ea typeface="+mn-ea"/>
                          <a:cs typeface="+mn-cs"/>
                        </a:rPr>
                        <a:t>las </a:t>
                      </a:r>
                      <a:r>
                        <a:rPr lang="es-ES" sz="900" b="1" i="0" kern="1200" dirty="0">
                          <a:solidFill>
                            <a:srgbClr val="0078D4"/>
                          </a:solidFill>
                          <a:latin typeface="+mn-lt"/>
                          <a:ea typeface="+mn-ea"/>
                          <a:cs typeface="+mn-cs"/>
                        </a:rPr>
                        <a:t>grandes corporaciones. </a:t>
                      </a:r>
                      <a:r>
                        <a:rPr lang="es-ES" sz="900" b="1" i="0" kern="1200" dirty="0" smtClean="0">
                          <a:solidFill>
                            <a:srgbClr val="0078D4"/>
                          </a:solidFill>
                          <a:latin typeface="+mn-lt"/>
                          <a:ea typeface="+mn-ea"/>
                          <a:cs typeface="+mn-cs"/>
                        </a:rPr>
                        <a:t/>
                      </a:r>
                      <a:br>
                        <a:rPr lang="es-ES" sz="900" b="1" i="0" kern="1200" dirty="0" smtClean="0">
                          <a:solidFill>
                            <a:srgbClr val="0078D4"/>
                          </a:solidFill>
                          <a:latin typeface="+mn-lt"/>
                          <a:ea typeface="+mn-ea"/>
                          <a:cs typeface="+mn-cs"/>
                        </a:rPr>
                      </a:br>
                      <a:r>
                        <a:rPr lang="es-ES" sz="900" b="1" i="0" kern="1200" dirty="0" smtClean="0">
                          <a:solidFill>
                            <a:srgbClr val="0078D4"/>
                          </a:solidFill>
                          <a:latin typeface="+mn-lt"/>
                          <a:ea typeface="+mn-ea"/>
                          <a:cs typeface="+mn-cs"/>
                        </a:rPr>
                        <a:t>No </a:t>
                      </a:r>
                      <a:r>
                        <a:rPr lang="es-ES" sz="900" b="1" i="0" kern="1200" dirty="0">
                          <a:solidFill>
                            <a:srgbClr val="0078D4"/>
                          </a:solidFill>
                          <a:latin typeface="+mn-lt"/>
                          <a:ea typeface="+mn-ea"/>
                          <a:cs typeface="+mn-cs"/>
                        </a:rPr>
                        <a:t>creo que se molesten </a:t>
                      </a:r>
                      <a:r>
                        <a:rPr lang="es-ES" sz="900" b="1" i="0" kern="1200" dirty="0" smtClean="0">
                          <a:solidFill>
                            <a:srgbClr val="0078D4"/>
                          </a:solidFill>
                          <a:latin typeface="+mn-lt"/>
                          <a:ea typeface="+mn-ea"/>
                          <a:cs typeface="+mn-cs"/>
                        </a:rPr>
                        <a:t/>
                      </a:r>
                      <a:br>
                        <a:rPr lang="es-ES" sz="900" b="1" i="0" kern="1200" dirty="0" smtClean="0">
                          <a:solidFill>
                            <a:srgbClr val="0078D4"/>
                          </a:solidFill>
                          <a:latin typeface="+mn-lt"/>
                          <a:ea typeface="+mn-ea"/>
                          <a:cs typeface="+mn-cs"/>
                        </a:rPr>
                      </a:br>
                      <a:r>
                        <a:rPr lang="es-ES" sz="900" b="1" i="0" kern="1200" dirty="0" smtClean="0">
                          <a:solidFill>
                            <a:srgbClr val="0078D4"/>
                          </a:solidFill>
                          <a:latin typeface="+mn-lt"/>
                          <a:ea typeface="+mn-ea"/>
                          <a:cs typeface="+mn-cs"/>
                        </a:rPr>
                        <a:t>con </a:t>
                      </a:r>
                      <a:r>
                        <a:rPr lang="es-ES" sz="900" b="1" i="0" kern="1200" dirty="0">
                          <a:solidFill>
                            <a:srgbClr val="0078D4"/>
                          </a:solidFill>
                          <a:latin typeface="+mn-lt"/>
                          <a:ea typeface="+mn-ea"/>
                          <a:cs typeface="+mn-cs"/>
                        </a:rPr>
                        <a:t>mi pequeña empresa".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s-ES" sz="900" b="0" dirty="0">
                          <a:solidFill>
                            <a:schemeClr val="tx1"/>
                          </a:solidFill>
                        </a:rPr>
                        <a:t>Más del </a:t>
                      </a:r>
                      <a:r>
                        <a:rPr lang="es-ES" sz="900" b="1" dirty="0">
                          <a:solidFill>
                            <a:schemeClr val="tx1"/>
                          </a:solidFill>
                        </a:rPr>
                        <a:t>50 % de las pequeñas empresas han sufrido una filtración de datos.</a:t>
                      </a:r>
                      <a:r>
                        <a:rPr lang="es-ES" sz="900" b="0" dirty="0">
                          <a:solidFill>
                            <a:schemeClr val="tx1"/>
                          </a:solidFill>
                        </a:rPr>
                        <a:t>. Y lo que es peor: </a:t>
                      </a:r>
                    </a:p>
                    <a:p>
                      <a:pPr>
                        <a:lnSpc>
                          <a:spcPct val="90000"/>
                        </a:lnSpc>
                      </a:pPr>
                      <a:endParaRPr lang="en-US" sz="900" b="0" dirty="0">
                        <a:solidFill>
                          <a:schemeClr val="tx1"/>
                        </a:solidFill>
                      </a:endParaRPr>
                    </a:p>
                    <a:p>
                      <a:pPr>
                        <a:lnSpc>
                          <a:spcPct val="90000"/>
                        </a:lnSpc>
                      </a:pPr>
                      <a:r>
                        <a:rPr lang="es-ES" sz="900" b="0" dirty="0">
                          <a:solidFill>
                            <a:schemeClr val="tx1"/>
                          </a:solidFill>
                        </a:rPr>
                        <a:t>cada una </a:t>
                      </a:r>
                      <a:r>
                        <a:rPr lang="es-ES" sz="900" b="1" dirty="0">
                          <a:solidFill>
                            <a:schemeClr val="tx1"/>
                          </a:solidFill>
                        </a:rPr>
                        <a:t>cuesta un promedio de 84 000 USD, </a:t>
                      </a:r>
                      <a:r>
                        <a:rPr lang="es-ES" sz="900" b="0" dirty="0">
                          <a:solidFill>
                            <a:schemeClr val="tx1"/>
                          </a:solidFill>
                        </a:rPr>
                        <a:t>por no mencionar la pérdida de sus activos más valiosos: su reputación y la confianza de los clientes. Los nuevos dispositivos modernos ejecutan </a:t>
                      </a:r>
                      <a:r>
                        <a:rPr lang="es-ES" sz="900" b="0" dirty="0" smtClean="0">
                          <a:solidFill>
                            <a:schemeClr val="tx1"/>
                          </a:solidFill>
                        </a:rPr>
                        <a:t/>
                      </a:r>
                      <a:br>
                        <a:rPr lang="es-ES" sz="900" b="0" dirty="0" smtClean="0">
                          <a:solidFill>
                            <a:schemeClr val="tx1"/>
                          </a:solidFill>
                        </a:rPr>
                      </a:br>
                      <a:r>
                        <a:rPr lang="es-ES" sz="900" b="0" dirty="0" smtClean="0">
                          <a:solidFill>
                            <a:schemeClr val="tx1"/>
                          </a:solidFill>
                        </a:rPr>
                        <a:t>la </a:t>
                      </a:r>
                      <a:r>
                        <a:rPr lang="es-ES" sz="900" b="0" dirty="0">
                          <a:solidFill>
                            <a:schemeClr val="tx1"/>
                          </a:solidFill>
                        </a:rPr>
                        <a:t>versión de Windows más segura hasta la fecha.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1106424"/>
                  </a:ext>
                </a:extLst>
              </a:tr>
              <a:tr h="690448">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es-ES" sz="900" b="1" i="0" kern="1200" dirty="0" smtClean="0">
                          <a:solidFill>
                            <a:srgbClr val="0078D4"/>
                          </a:solidFill>
                          <a:latin typeface="+mn-lt"/>
                          <a:ea typeface="+mn-ea"/>
                          <a:cs typeface="+mn-cs"/>
                        </a:rPr>
                        <a:t>"Me </a:t>
                      </a:r>
                      <a:r>
                        <a:rPr lang="es-ES" sz="900" b="1" i="0" kern="1200" dirty="0">
                          <a:solidFill>
                            <a:srgbClr val="0078D4"/>
                          </a:solidFill>
                          <a:latin typeface="+mn-lt"/>
                          <a:ea typeface="+mn-ea"/>
                          <a:cs typeface="+mn-cs"/>
                        </a:rPr>
                        <a:t>preocupa que mis aplicaciones y periféricos </a:t>
                      </a:r>
                      <a:r>
                        <a:rPr lang="es-ES" sz="900" b="1" i="0" kern="1200" dirty="0" smtClean="0">
                          <a:solidFill>
                            <a:srgbClr val="0078D4"/>
                          </a:solidFill>
                          <a:latin typeface="+mn-lt"/>
                          <a:ea typeface="+mn-ea"/>
                          <a:cs typeface="+mn-cs"/>
                        </a:rPr>
                        <a:t/>
                      </a:r>
                      <a:br>
                        <a:rPr lang="es-ES" sz="900" b="1" i="0" kern="1200" dirty="0" smtClean="0">
                          <a:solidFill>
                            <a:srgbClr val="0078D4"/>
                          </a:solidFill>
                          <a:latin typeface="+mn-lt"/>
                          <a:ea typeface="+mn-ea"/>
                          <a:cs typeface="+mn-cs"/>
                        </a:rPr>
                      </a:br>
                      <a:r>
                        <a:rPr lang="es-ES" sz="900" b="1" i="0" kern="1200" dirty="0" smtClean="0">
                          <a:solidFill>
                            <a:srgbClr val="0078D4"/>
                          </a:solidFill>
                          <a:latin typeface="+mn-lt"/>
                          <a:ea typeface="+mn-ea"/>
                          <a:cs typeface="+mn-cs"/>
                        </a:rPr>
                        <a:t>no </a:t>
                      </a:r>
                      <a:r>
                        <a:rPr lang="es-ES" sz="900" b="1" i="0" kern="1200" dirty="0">
                          <a:solidFill>
                            <a:srgbClr val="0078D4"/>
                          </a:solidFill>
                          <a:latin typeface="+mn-lt"/>
                          <a:ea typeface="+mn-ea"/>
                          <a:cs typeface="+mn-cs"/>
                        </a:rPr>
                        <a:t>funcionen en un </a:t>
                      </a:r>
                      <a:r>
                        <a:rPr lang="es-ES" sz="900" b="1" i="0" kern="1200" dirty="0" smtClean="0">
                          <a:solidFill>
                            <a:srgbClr val="0078D4"/>
                          </a:solidFill>
                          <a:latin typeface="+mn-lt"/>
                          <a:ea typeface="+mn-ea"/>
                          <a:cs typeface="+mn-cs"/>
                        </a:rPr>
                        <a:t/>
                      </a:r>
                      <a:br>
                        <a:rPr lang="es-ES" sz="900" b="1" i="0" kern="1200" dirty="0" smtClean="0">
                          <a:solidFill>
                            <a:srgbClr val="0078D4"/>
                          </a:solidFill>
                          <a:latin typeface="+mn-lt"/>
                          <a:ea typeface="+mn-ea"/>
                          <a:cs typeface="+mn-cs"/>
                        </a:rPr>
                      </a:br>
                      <a:r>
                        <a:rPr lang="es-ES" sz="900" b="1" i="0" kern="1200" dirty="0" smtClean="0">
                          <a:solidFill>
                            <a:srgbClr val="0078D4"/>
                          </a:solidFill>
                          <a:latin typeface="+mn-lt"/>
                          <a:ea typeface="+mn-ea"/>
                          <a:cs typeface="+mn-cs"/>
                        </a:rPr>
                        <a:t>escritorio </a:t>
                      </a:r>
                      <a:r>
                        <a:rPr lang="es-ES" sz="900" b="1" i="0" kern="1200" dirty="0">
                          <a:solidFill>
                            <a:srgbClr val="0078D4"/>
                          </a:solidFill>
                          <a:latin typeface="+mn-lt"/>
                          <a:ea typeface="+mn-ea"/>
                          <a:cs typeface="+mn-cs"/>
                        </a:rPr>
                        <a:t>moderno".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s-ES" sz="900" dirty="0">
                          <a:solidFill>
                            <a:schemeClr val="tx1"/>
                          </a:solidFill>
                        </a:rPr>
                        <a:t>Buenas noticias. </a:t>
                      </a:r>
                      <a:r>
                        <a:rPr lang="es-ES" sz="900" b="1" dirty="0">
                          <a:solidFill>
                            <a:schemeClr val="tx1"/>
                          </a:solidFill>
                        </a:rPr>
                        <a:t>El 99 % de las aplicaciones de Windows 7 son compatibles con Windows 10</a:t>
                      </a:r>
                      <a:r>
                        <a:rPr lang="es-ES" sz="900" dirty="0">
                          <a:solidFill>
                            <a:schemeClr val="tx1"/>
                          </a:solidFill>
                        </a:rPr>
                        <a:t>.</a:t>
                      </a:r>
                    </a:p>
                    <a:p>
                      <a:pPr>
                        <a:lnSpc>
                          <a:spcPct val="90000"/>
                        </a:lnSpc>
                      </a:pPr>
                      <a:endParaRPr lang="en-US" sz="900" dirty="0">
                        <a:solidFill>
                          <a:schemeClr val="tx1"/>
                        </a:solidFill>
                      </a:endParaRPr>
                    </a:p>
                    <a:p>
                      <a:pPr marL="0" marR="0" lvl="0" indent="0" algn="l" defTabSz="519439" rtl="0" eaLnBrk="1" fontAlgn="auto" latinLnBrk="0" hangingPunct="1">
                        <a:lnSpc>
                          <a:spcPct val="90000"/>
                        </a:lnSpc>
                        <a:spcBef>
                          <a:spcPts val="0"/>
                        </a:spcBef>
                        <a:spcAft>
                          <a:spcPts val="0"/>
                        </a:spcAft>
                        <a:buClrTx/>
                        <a:buSzTx/>
                        <a:buFontTx/>
                        <a:buNone/>
                        <a:tabLst/>
                        <a:defRPr/>
                      </a:pPr>
                      <a:r>
                        <a:rPr lang="es-ES" sz="900" dirty="0">
                          <a:solidFill>
                            <a:schemeClr val="tx1"/>
                          </a:solidFill>
                        </a:rPr>
                        <a:t>Un escritorio moderno se basa en su red actual y funciona con ella. Todas sus aplicaciones </a:t>
                      </a:r>
                      <a:r>
                        <a:rPr lang="es-ES" sz="900" dirty="0" smtClean="0">
                          <a:solidFill>
                            <a:schemeClr val="tx1"/>
                          </a:solidFill>
                        </a:rPr>
                        <a:t/>
                      </a:r>
                      <a:br>
                        <a:rPr lang="es-ES" sz="900" dirty="0" smtClean="0">
                          <a:solidFill>
                            <a:schemeClr val="tx1"/>
                          </a:solidFill>
                        </a:rPr>
                      </a:br>
                      <a:r>
                        <a:rPr lang="es-ES" sz="900" dirty="0" smtClean="0">
                          <a:solidFill>
                            <a:schemeClr val="tx1"/>
                          </a:solidFill>
                        </a:rPr>
                        <a:t>de </a:t>
                      </a:r>
                      <a:r>
                        <a:rPr lang="es-ES" sz="900" dirty="0">
                          <a:solidFill>
                            <a:schemeClr val="tx1"/>
                          </a:solidFill>
                        </a:rPr>
                        <a:t>Windows y aplicaciones internas también deben ser compatibles (y familiares).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78560580"/>
                  </a:ext>
                </a:extLst>
              </a:tr>
              <a:tr h="852602">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es-ES" sz="900" b="1" i="0" kern="1200" dirty="0" smtClean="0">
                          <a:solidFill>
                            <a:srgbClr val="0078D4"/>
                          </a:solidFill>
                          <a:latin typeface="+mn-lt"/>
                          <a:ea typeface="+mn-ea"/>
                          <a:cs typeface="+mn-cs"/>
                        </a:rPr>
                        <a:t>"Necesito </a:t>
                      </a:r>
                      <a:r>
                        <a:rPr lang="es-ES" sz="900" b="1" i="0" kern="1200" dirty="0">
                          <a:solidFill>
                            <a:srgbClr val="0078D4"/>
                          </a:solidFill>
                          <a:latin typeface="+mn-lt"/>
                          <a:ea typeface="+mn-ea"/>
                          <a:cs typeface="+mn-cs"/>
                        </a:rPr>
                        <a:t>ver a mis empleados en la oficina todos los días para asegurarme de que están trabajando eficazmente para lograr nuestros objetivos </a:t>
                      </a:r>
                      <a:r>
                        <a:rPr lang="es-ES" sz="900" b="1" i="0" kern="1200" dirty="0" smtClean="0">
                          <a:solidFill>
                            <a:srgbClr val="0078D4"/>
                          </a:solidFill>
                          <a:latin typeface="+mn-lt"/>
                          <a:ea typeface="+mn-ea"/>
                          <a:cs typeface="+mn-cs"/>
                        </a:rPr>
                        <a:t/>
                      </a:r>
                      <a:br>
                        <a:rPr lang="es-ES" sz="900" b="1" i="0" kern="1200" dirty="0" smtClean="0">
                          <a:solidFill>
                            <a:srgbClr val="0078D4"/>
                          </a:solidFill>
                          <a:latin typeface="+mn-lt"/>
                          <a:ea typeface="+mn-ea"/>
                          <a:cs typeface="+mn-cs"/>
                        </a:rPr>
                      </a:br>
                      <a:r>
                        <a:rPr lang="es-ES" sz="900" b="1" i="0" kern="1200" dirty="0" smtClean="0">
                          <a:solidFill>
                            <a:srgbClr val="0078D4"/>
                          </a:solidFill>
                          <a:latin typeface="+mn-lt"/>
                          <a:ea typeface="+mn-ea"/>
                          <a:cs typeface="+mn-cs"/>
                        </a:rPr>
                        <a:t>de </a:t>
                      </a:r>
                      <a:r>
                        <a:rPr lang="es-ES" sz="900" b="1" i="0" kern="1200" dirty="0">
                          <a:solidFill>
                            <a:srgbClr val="0078D4"/>
                          </a:solidFill>
                          <a:latin typeface="+mn-lt"/>
                          <a:ea typeface="+mn-ea"/>
                          <a:cs typeface="+mn-cs"/>
                        </a:rPr>
                        <a:t>negocio".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es-ES" sz="900" dirty="0">
                          <a:solidFill>
                            <a:schemeClr val="tx1"/>
                          </a:solidFill>
                        </a:rPr>
                        <a:t>Los buenos empleados hacen un buen trabajo dondequiera que estén.</a:t>
                      </a:r>
                    </a:p>
                    <a:p>
                      <a:pPr marL="0" marR="0" lvl="0" indent="0" algn="l" defTabSz="519439" rtl="0" eaLnBrk="1" fontAlgn="auto" latinLnBrk="0" hangingPunct="1">
                        <a:lnSpc>
                          <a:spcPct val="90000"/>
                        </a:lnSpc>
                        <a:spcBef>
                          <a:spcPts val="0"/>
                        </a:spcBef>
                        <a:spcAft>
                          <a:spcPts val="0"/>
                        </a:spcAft>
                        <a:buClrTx/>
                        <a:buSzTx/>
                        <a:buFontTx/>
                        <a:buNone/>
                        <a:tabLst/>
                        <a:defRPr/>
                      </a:pPr>
                      <a:endParaRPr lang="en-US" sz="900" dirty="0">
                        <a:solidFill>
                          <a:schemeClr val="tx1"/>
                        </a:solidFill>
                      </a:endParaRPr>
                    </a:p>
                    <a:p>
                      <a:pPr marL="0" marR="0" lvl="0" indent="0" algn="l" defTabSz="519439" rtl="0" eaLnBrk="1" fontAlgn="auto" latinLnBrk="0" hangingPunct="1">
                        <a:lnSpc>
                          <a:spcPct val="90000"/>
                        </a:lnSpc>
                        <a:spcBef>
                          <a:spcPts val="0"/>
                        </a:spcBef>
                        <a:spcAft>
                          <a:spcPts val="0"/>
                        </a:spcAft>
                        <a:buClrTx/>
                        <a:buSzTx/>
                        <a:buFontTx/>
                        <a:buNone/>
                        <a:tabLst/>
                        <a:defRPr/>
                      </a:pPr>
                      <a:r>
                        <a:rPr lang="es-ES" sz="900" dirty="0">
                          <a:solidFill>
                            <a:schemeClr val="tx1"/>
                          </a:solidFill>
                        </a:rPr>
                        <a:t>Las PyMEs </a:t>
                      </a:r>
                      <a:r>
                        <a:rPr lang="es-ES" sz="900" b="1" dirty="0">
                          <a:solidFill>
                            <a:schemeClr val="tx1"/>
                          </a:solidFill>
                        </a:rPr>
                        <a:t>ahorraron 20 000 USD al año por empleado remoto a tiempo completo</a:t>
                      </a:r>
                      <a:r>
                        <a:rPr lang="es-ES" sz="900" dirty="0">
                          <a:solidFill>
                            <a:schemeClr val="tx1"/>
                          </a:solidFill>
                        </a:rPr>
                        <a:t>.</a:t>
                      </a:r>
                      <a:r>
                        <a:rPr lang="es-ES" sz="900" baseline="30000" dirty="0">
                          <a:solidFill>
                            <a:schemeClr val="tx1"/>
                          </a:solidFill>
                        </a:rPr>
                        <a:t>10 </a:t>
                      </a:r>
                      <a:r>
                        <a:rPr lang="es-ES" sz="900" dirty="0">
                          <a:solidFill>
                            <a:schemeClr val="tx1"/>
                          </a:solidFill>
                        </a:rPr>
                        <a:t>Y lo que </a:t>
                      </a:r>
                      <a:r>
                        <a:rPr lang="es-ES" sz="900" dirty="0" smtClean="0">
                          <a:solidFill>
                            <a:schemeClr val="tx1"/>
                          </a:solidFill>
                        </a:rPr>
                        <a:t/>
                      </a:r>
                      <a:br>
                        <a:rPr lang="es-ES" sz="900" dirty="0" smtClean="0">
                          <a:solidFill>
                            <a:schemeClr val="tx1"/>
                          </a:solidFill>
                        </a:rPr>
                      </a:br>
                      <a:r>
                        <a:rPr lang="es-ES" sz="900" dirty="0" smtClean="0">
                          <a:solidFill>
                            <a:schemeClr val="tx1"/>
                          </a:solidFill>
                        </a:rPr>
                        <a:t>es </a:t>
                      </a:r>
                      <a:r>
                        <a:rPr lang="es-ES" sz="900" dirty="0">
                          <a:solidFill>
                            <a:schemeClr val="tx1"/>
                          </a:solidFill>
                        </a:rPr>
                        <a:t>más: la productividad de los empleados aumenta de media un 22 % y la rotación de empleados </a:t>
                      </a:r>
                      <a:r>
                        <a:rPr lang="es-ES" sz="900" dirty="0" smtClean="0">
                          <a:solidFill>
                            <a:schemeClr val="tx1"/>
                          </a:solidFill>
                        </a:rPr>
                        <a:t/>
                      </a:r>
                      <a:br>
                        <a:rPr lang="es-ES" sz="900" dirty="0" smtClean="0">
                          <a:solidFill>
                            <a:schemeClr val="tx1"/>
                          </a:solidFill>
                        </a:rPr>
                      </a:br>
                      <a:r>
                        <a:rPr lang="es-ES" sz="900" dirty="0" smtClean="0">
                          <a:solidFill>
                            <a:schemeClr val="tx1"/>
                          </a:solidFill>
                        </a:rPr>
                        <a:t>se </a:t>
                      </a:r>
                      <a:r>
                        <a:rPr lang="es-ES" sz="900" dirty="0">
                          <a:solidFill>
                            <a:schemeClr val="tx1"/>
                          </a:solidFill>
                        </a:rPr>
                        <a:t>reduce un 50 %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2083003"/>
                  </a:ext>
                </a:extLst>
              </a:tr>
              <a:tr h="838200">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es-ES" sz="900" b="1" i="0" kern="1200" dirty="0">
                          <a:solidFill>
                            <a:srgbClr val="0078D4"/>
                          </a:solidFill>
                          <a:latin typeface="+mn-lt"/>
                          <a:ea typeface="+mn-ea"/>
                          <a:cs typeface="+mn-cs"/>
                        </a:rPr>
                        <a:t>"Sé que un nuevo dispositivo sería más rápido, pero no </a:t>
                      </a:r>
                      <a:r>
                        <a:rPr sz="900" dirty="0"/>
                        <a:t/>
                      </a:r>
                      <a:br>
                        <a:rPr sz="900" dirty="0"/>
                      </a:br>
                      <a:r>
                        <a:rPr lang="es-ES" sz="900" b="1" i="0" kern="1200" dirty="0">
                          <a:solidFill>
                            <a:srgbClr val="0078D4"/>
                          </a:solidFill>
                          <a:latin typeface="+mn-lt"/>
                          <a:ea typeface="+mn-ea"/>
                          <a:cs typeface="+mn-cs"/>
                        </a:rPr>
                        <a:t>estoy seguro de que eso cambie mucho las cosas".</a:t>
                      </a:r>
                    </a:p>
                    <a:p>
                      <a:pPr marL="0" marR="0" lvl="0" indent="0" algn="l" defTabSz="519439" rtl="0" eaLnBrk="1" fontAlgn="auto" latinLnBrk="0" hangingPunct="1">
                        <a:lnSpc>
                          <a:spcPct val="90000"/>
                        </a:lnSpc>
                        <a:spcBef>
                          <a:spcPts val="0"/>
                        </a:spcBef>
                        <a:spcAft>
                          <a:spcPts val="0"/>
                        </a:spcAft>
                        <a:buClrTx/>
                        <a:buSzTx/>
                        <a:buFontTx/>
                        <a:buNone/>
                        <a:tabLst/>
                        <a:defRPr/>
                      </a:pPr>
                      <a:endParaRPr lang="en-US" sz="900" b="1" i="1" kern="1200" dirty="0">
                        <a:solidFill>
                          <a:srgbClr val="0078D4"/>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es-ES" sz="900" dirty="0">
                          <a:solidFill>
                            <a:prstClr val="black">
                              <a:lumMod val="65000"/>
                              <a:lumOff val="35000"/>
                            </a:prstClr>
                          </a:solidFill>
                          <a:latin typeface="Calibri" panose="020F0502020204030204"/>
                        </a:rPr>
                        <a:t>Lo mejor de los nuevos dispositivos es que sus empleados pueden trabajar en varias tareas como profesionales. Podrán realizar </a:t>
                      </a:r>
                      <a:r>
                        <a:rPr lang="es-ES" sz="900" b="1" dirty="0">
                          <a:solidFill>
                            <a:prstClr val="black">
                              <a:lumMod val="65000"/>
                              <a:lumOff val="35000"/>
                            </a:prstClr>
                          </a:solidFill>
                          <a:latin typeface="Calibri" panose="020F0502020204030204"/>
                        </a:rPr>
                        <a:t>varias tareas a la vez 2,1 veces más rápido </a:t>
                      </a:r>
                      <a:r>
                        <a:rPr lang="es-ES" sz="900" dirty="0">
                          <a:solidFill>
                            <a:prstClr val="black">
                              <a:lumMod val="65000"/>
                              <a:lumOff val="35000"/>
                            </a:prstClr>
                          </a:solidFill>
                          <a:latin typeface="Calibri" panose="020F0502020204030204"/>
                        </a:rPr>
                        <a:t>que con un PC de 4 años</a:t>
                      </a:r>
                      <a:r>
                        <a:rPr lang="es-ES" sz="900" baseline="30000" dirty="0">
                          <a:solidFill>
                            <a:prstClr val="black">
                              <a:lumMod val="65000"/>
                              <a:lumOff val="35000"/>
                            </a:prstClr>
                          </a:solidFill>
                          <a:latin typeface="Calibri" panose="020F0502020204030204"/>
                        </a:rPr>
                        <a:t>6, 7, 8</a:t>
                      </a:r>
                    </a:p>
                    <a:p>
                      <a:pPr marL="0" marR="0" lvl="0" indent="0" algn="l" defTabSz="519439" rtl="0" eaLnBrk="1" fontAlgn="auto" latinLnBrk="0" hangingPunct="1">
                        <a:lnSpc>
                          <a:spcPct val="90000"/>
                        </a:lnSpc>
                        <a:spcBef>
                          <a:spcPts val="0"/>
                        </a:spcBef>
                        <a:spcAft>
                          <a:spcPts val="0"/>
                        </a:spcAft>
                        <a:buClrTx/>
                        <a:buSzTx/>
                        <a:buFontTx/>
                        <a:buNone/>
                        <a:tabLst/>
                        <a:defRPr/>
                      </a:pPr>
                      <a:r>
                        <a:rPr lang="es-ES" sz="900" dirty="0">
                          <a:solidFill>
                            <a:prstClr val="black">
                              <a:lumMod val="65000"/>
                              <a:lumOff val="35000"/>
                            </a:prstClr>
                          </a:solidFill>
                          <a:latin typeface="Calibri" panose="020F0502020204030204"/>
                        </a:rPr>
                        <a:t> </a:t>
                      </a:r>
                    </a:p>
                    <a:p>
                      <a:pPr marL="0" marR="0" lvl="0" indent="0" algn="l" defTabSz="519439" rtl="0" eaLnBrk="1" fontAlgn="auto" latinLnBrk="0" hangingPunct="1">
                        <a:lnSpc>
                          <a:spcPct val="90000"/>
                        </a:lnSpc>
                        <a:spcBef>
                          <a:spcPts val="0"/>
                        </a:spcBef>
                        <a:spcAft>
                          <a:spcPts val="0"/>
                        </a:spcAft>
                        <a:buClrTx/>
                        <a:buSzTx/>
                        <a:buFontTx/>
                        <a:buNone/>
                        <a:tabLst/>
                        <a:defRPr/>
                      </a:pPr>
                      <a:r>
                        <a:rPr lang="es-ES" sz="900" b="1" dirty="0">
                          <a:solidFill>
                            <a:prstClr val="black">
                              <a:lumMod val="65000"/>
                              <a:lumOff val="35000"/>
                            </a:prstClr>
                          </a:solidFill>
                          <a:latin typeface="Calibri" panose="020F0502020204030204"/>
                        </a:rPr>
                        <a:t>Un escritorio moderno que se ejecute en un nuevo dispositivo tiene un rendimiento un 80 % mayor que un escritorio de Windows ejecutándose en un portátil antiguo de 4 años</a:t>
                      </a:r>
                      <a:r>
                        <a:rPr lang="es-ES" sz="900" dirty="0">
                          <a:solidFill>
                            <a:prstClr val="black">
                              <a:lumMod val="65000"/>
                              <a:lumOff val="35000"/>
                            </a:prstClr>
                          </a:solidFill>
                          <a:latin typeface="Calibri" panose="020F0502020204030204"/>
                        </a:rPr>
                        <a:t>.</a:t>
                      </a:r>
                      <a:r>
                        <a:rPr lang="es-ES" sz="900" baseline="30000" dirty="0">
                          <a:solidFill>
                            <a:prstClr val="black">
                              <a:lumMod val="65000"/>
                              <a:lumOff val="35000"/>
                            </a:prstClr>
                          </a:solidFill>
                          <a:latin typeface="Calibri" panose="020F0502020204030204"/>
                        </a:rPr>
                        <a:t>7, 8, 9 </a:t>
                      </a:r>
                      <a:r>
                        <a:rPr lang="es-ES" sz="900" dirty="0">
                          <a:solidFill>
                            <a:prstClr val="black">
                              <a:lumMod val="65000"/>
                              <a:lumOff val="35000"/>
                            </a:prstClr>
                          </a:solidFill>
                          <a:latin typeface="Calibri" panose="020F0502020204030204"/>
                        </a:rPr>
                        <a:t>Y si tiene que reparar PCs antiguos, podría perder 48 horas del tiempo de un empleado por PC</a:t>
                      </a:r>
                      <a:r>
                        <a:rPr lang="es-ES" sz="900" baseline="30000" dirty="0">
                          <a:solidFill>
                            <a:prstClr val="black">
                              <a:lumMod val="65000"/>
                              <a:lumOff val="35000"/>
                            </a:prstClr>
                          </a:solidFill>
                          <a:latin typeface="Calibri" panose="020F0502020204030204"/>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86844333"/>
                  </a:ext>
                </a:extLst>
              </a:tr>
            </a:tbl>
          </a:graphicData>
        </a:graphic>
      </p:graphicFrame>
      <p:sp>
        <p:nvSpPr>
          <p:cNvPr id="52" name="TextBox 51">
            <a:extLst>
              <a:ext uri="{FF2B5EF4-FFF2-40B4-BE49-F238E27FC236}">
                <a16:creationId xmlns="" xmlns:a16="http://schemas.microsoft.com/office/drawing/2014/main" id="{C610AABD-F01F-420E-9F40-EB0084BF6BF5}"/>
              </a:ext>
            </a:extLst>
          </p:cNvPr>
          <p:cNvSpPr txBox="1"/>
          <p:nvPr/>
        </p:nvSpPr>
        <p:spPr>
          <a:xfrm>
            <a:off x="332158" y="6323843"/>
            <a:ext cx="7075794" cy="2354491"/>
          </a:xfrm>
          <a:prstGeom prst="rect">
            <a:avLst/>
          </a:prstGeom>
          <a:noFill/>
        </p:spPr>
        <p:txBody>
          <a:bodyPr wrap="square" rtlCol="0">
            <a:spAutoFit/>
          </a:bodyPr>
          <a:lstStyle/>
          <a:p>
            <a:r>
              <a:rPr lang="es-ES" sz="700" dirty="0">
                <a:solidFill>
                  <a:schemeClr val="tx1">
                    <a:lumMod val="60000"/>
                    <a:lumOff val="40000"/>
                  </a:schemeClr>
                </a:solidFill>
              </a:rPr>
              <a:t>El concepto de pequeña empresa se ha utilizado tal como se define en Levelling the trading field for SMEs, World Trade Report 2016. ²Ponemon; 2016 State of </a:t>
            </a:r>
            <a:r>
              <a:rPr lang="es-ES" sz="700" dirty="0" err="1">
                <a:solidFill>
                  <a:schemeClr val="tx1">
                    <a:lumMod val="60000"/>
                    <a:lumOff val="40000"/>
                  </a:schemeClr>
                </a:solidFill>
              </a:rPr>
              <a:t>Cybersecurity</a:t>
            </a:r>
            <a:r>
              <a:rPr lang="es-ES" sz="700" dirty="0">
                <a:solidFill>
                  <a:schemeClr val="tx1">
                    <a:lumMod val="60000"/>
                    <a:lumOff val="40000"/>
                  </a:schemeClr>
                </a:solidFill>
              </a:rPr>
              <a:t> </a:t>
            </a:r>
            <a:r>
              <a:rPr lang="es-ES" sz="700" dirty="0" smtClean="0">
                <a:solidFill>
                  <a:schemeClr val="tx1">
                    <a:lumMod val="60000"/>
                    <a:lumOff val="40000"/>
                  </a:schemeClr>
                </a:solidFill>
              </a:rPr>
              <a:t/>
            </a:r>
            <a:br>
              <a:rPr lang="es-ES" sz="700" dirty="0" smtClean="0">
                <a:solidFill>
                  <a:schemeClr val="tx1">
                    <a:lumMod val="60000"/>
                    <a:lumOff val="40000"/>
                  </a:schemeClr>
                </a:solidFill>
              </a:rPr>
            </a:br>
            <a:r>
              <a:rPr lang="es-ES" sz="700" dirty="0" smtClean="0">
                <a:solidFill>
                  <a:schemeClr val="tx1">
                    <a:lumMod val="60000"/>
                    <a:lumOff val="40000"/>
                  </a:schemeClr>
                </a:solidFill>
              </a:rPr>
              <a:t>in </a:t>
            </a:r>
            <a:r>
              <a:rPr lang="es-ES" sz="700" dirty="0">
                <a:solidFill>
                  <a:schemeClr val="tx1">
                    <a:lumMod val="60000"/>
                    <a:lumOff val="40000"/>
                  </a:schemeClr>
                </a:solidFill>
              </a:rPr>
              <a:t>SMB (USA); Cámara de Comercio de Canadá, An Analysis of the Adoption of Internet-based Technology, febrero de 2017. ³Small Biz Daily: 10 Small Business Trends 2018. ⁴SMB PC Study, Techaisle, 2018". ⁵Se aplican requisitos de hardware y software; la disponibilidad de las características puede variar. Se requiere conexión a Internet. Para conocer la información de compatibilidad y otra información de instalación importante, visite el sitio web del fabricante del dispositivo y www.windows.com/windows10specs. Con el tiempo se pueden aplicar otros requisitos para las actualizaciones. ⁶Slack está abierto en segundo plano mientras se exporta una presentación Microsoft PowerPoint.ppt de 2,28 MB como una presentación de vídeo .mp4 H.264 de 1920 x 1080. Mientras se crea la presentación de vídeo 1) un documento .docx de Microsoft Word de 6,49 MB y 844 páginas se convierte a un archivo PDF de 7,98 MB y 2) se recalcula una hoja de trabajo .xlsm de Microsoft Excel de 70,4 MB con las macros habilitadas. ⁷CONFIGURACIÓN DEL EQUIPO NUEVO: Intel® Core™ i7-8650U (Intel Reference Platform), 15 W, 4C8T, turbo hasta 4,2 GHz; memoria: 2 DDR4-2400 de 4 GB; almacenamiento: SSD Intel® 6000p; tarjeta gráfica: Intel(R) UHD Graphics 620, versión de BIOS 117.07 con MCU 0x84; sistema operativo: Windows* 10 (versión 10.0.16299.192). CONFIGURACIÓN DEL PC DE 4 AÑOS: Intel® Core™ i7-4600U (Intel Reference Platform), 15 W, 2C4T, turbo hasta 3,3 GHz; memoria: 2 DDR3-1600 de 4 GB; almacenamiento: SSD Intel 540s; tarjeta gráfica: Intel(R) HD Graphics 4400, versión de BIOS 139 con MCU 0x23; sistema operativo: Windows* 10 (versión 10.0.16299.192). ⁸El software y las cargas de trabajo usados en las pruebas de rendimiento pueden haberse optimizado para rendimiento únicamente en los microprocesadores Intel. Las pruebas de rendimiento, como SYSmark y MobileMark, se realizan utilizando sistemas informáticos, componentes, software, operaciones y funciones específicos. Cualquier cambio en alguno de estos factores puede hacer que los resultados varíen. Debe consultar otra información y pruebas de rendimiento para poder evaluar en su totalidad las compras previstas, incluido el rendimiento del producto cuando se combina con otros productos. Para obtener información más completa, visite www.intel.com/benchmarks. Podría ser necesario revisar los resultados comparativos anteriores si se realizan pruebas adicionales. Los resultados dependen de las configuraciones de la plataforma y de las cargas de trabajo específicas utilizadas en las pruebas, </a:t>
            </a:r>
            <a:r>
              <a:rPr lang="es-ES" sz="700" dirty="0" smtClean="0">
                <a:solidFill>
                  <a:schemeClr val="tx1">
                    <a:lumMod val="60000"/>
                    <a:lumOff val="40000"/>
                  </a:schemeClr>
                </a:solidFill>
              </a:rPr>
              <a:t/>
            </a:r>
            <a:br>
              <a:rPr lang="es-ES" sz="700" dirty="0" smtClean="0">
                <a:solidFill>
                  <a:schemeClr val="tx1">
                    <a:lumMod val="60000"/>
                    <a:lumOff val="40000"/>
                  </a:schemeClr>
                </a:solidFill>
              </a:rPr>
            </a:br>
            <a:r>
              <a:rPr lang="es-ES" sz="700" dirty="0" smtClean="0">
                <a:solidFill>
                  <a:schemeClr val="tx1">
                    <a:lumMod val="60000"/>
                    <a:lumOff val="40000"/>
                  </a:schemeClr>
                </a:solidFill>
              </a:rPr>
              <a:t>y </a:t>
            </a:r>
            <a:r>
              <a:rPr lang="es-ES" sz="700" dirty="0">
                <a:solidFill>
                  <a:schemeClr val="tx1">
                    <a:lumMod val="60000"/>
                    <a:lumOff val="40000"/>
                  </a:schemeClr>
                </a:solidFill>
              </a:rPr>
              <a:t>puede que no se apliquen a un determinado componente, sistema informático o carga de trabajo específico del usuario. Los resultados no son necesariamente representativos de otras comparaciones, y otros resultados comparativos podrían mostrar mayor o menor impacto de las mitigaciones. ⁹SYSmark* 2014 SE es una referencia </a:t>
            </a:r>
            <a:r>
              <a:rPr lang="es-ES" sz="700" dirty="0" smtClean="0">
                <a:solidFill>
                  <a:schemeClr val="tx1">
                    <a:lumMod val="60000"/>
                    <a:lumOff val="40000"/>
                  </a:schemeClr>
                </a:solidFill>
              </a:rPr>
              <a:t/>
            </a:r>
            <a:br>
              <a:rPr lang="es-ES" sz="700" dirty="0" smtClean="0">
                <a:solidFill>
                  <a:schemeClr val="tx1">
                    <a:lumMod val="60000"/>
                    <a:lumOff val="40000"/>
                  </a:schemeClr>
                </a:solidFill>
              </a:rPr>
            </a:br>
            <a:r>
              <a:rPr lang="es-ES" sz="700" dirty="0" smtClean="0">
                <a:solidFill>
                  <a:schemeClr val="tx1">
                    <a:lumMod val="60000"/>
                    <a:lumOff val="40000"/>
                  </a:schemeClr>
                </a:solidFill>
              </a:rPr>
              <a:t>del </a:t>
            </a:r>
            <a:r>
              <a:rPr lang="es-ES" sz="700" dirty="0">
                <a:solidFill>
                  <a:schemeClr val="tx1">
                    <a:lumMod val="60000"/>
                    <a:lumOff val="40000"/>
                  </a:schemeClr>
                </a:solidFill>
              </a:rPr>
              <a:t>consorcio BAPCo* que mide el rendimiento de las plataformas Windows*. SYSmark 2014 SE prueba cuatro escenarios de uso: productividad en la oficina, creación de contenido multimedia, análisis de datos y financieros y capacidad de respuesta. SYSmark contiene aplicaciones reales de proveedores de software independientes, como Microsoft* y Adobe* </a:t>
            </a:r>
            <a:r>
              <a:rPr lang="es-ES" sz="700" baseline="30000" dirty="0">
                <a:solidFill>
                  <a:schemeClr val="tx1">
                    <a:lumMod val="60000"/>
                    <a:lumOff val="40000"/>
                  </a:schemeClr>
                </a:solidFill>
              </a:rPr>
              <a:t>10</a:t>
            </a:r>
            <a:r>
              <a:rPr lang="es-ES" sz="700" dirty="0">
                <a:solidFill>
                  <a:schemeClr val="tx1">
                    <a:lumMod val="60000"/>
                    <a:lumOff val="40000"/>
                  </a:schemeClr>
                </a:solidFill>
              </a:rPr>
              <a:t>Small Business Trends; Remote Working Policies Can Benefit Small Business, 1 de noviembre de 2017.</a:t>
            </a:r>
          </a:p>
        </p:txBody>
      </p:sp>
      <p:sp>
        <p:nvSpPr>
          <p:cNvPr id="65" name="Rectangle 64">
            <a:extLst>
              <a:ext uri="{FF2B5EF4-FFF2-40B4-BE49-F238E27FC236}">
                <a16:creationId xmlns="" xmlns:a16="http://schemas.microsoft.com/office/drawing/2014/main" id="{85F17777-410A-474C-951D-5D02EB5AE13F}"/>
              </a:ext>
            </a:extLst>
          </p:cNvPr>
          <p:cNvSpPr/>
          <p:nvPr/>
        </p:nvSpPr>
        <p:spPr bwMode="auto">
          <a:xfrm>
            <a:off x="381001" y="626306"/>
            <a:ext cx="7026952"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50" fontAlgn="base">
              <a:spcBef>
                <a:spcPct val="0"/>
              </a:spcBef>
              <a:spcAft>
                <a:spcPct val="0"/>
              </a:spcAft>
              <a:defRPr/>
            </a:pPr>
            <a:r>
              <a:rPr lang="es-ES" sz="1600" b="1" dirty="0">
                <a:solidFill>
                  <a:srgbClr val="FFFFFF"/>
                </a:solidFill>
                <a:latin typeface="Segoe UI"/>
                <a:ea typeface="Segoe UI" pitchFamily="34" charset="0"/>
                <a:cs typeface="Segoe UI" pitchFamily="34" charset="0"/>
              </a:rPr>
              <a:t>Ayude a los clientes a superar las objeciones de un escritorio moderno. </a:t>
            </a:r>
          </a:p>
          <a:p>
            <a:pPr defTabSz="1078150" fontAlgn="base">
              <a:spcBef>
                <a:spcPct val="0"/>
              </a:spcBef>
              <a:spcAft>
                <a:spcPct val="0"/>
              </a:spcAft>
              <a:defRPr/>
            </a:pPr>
            <a:r>
              <a:rPr lang="es-ES" sz="1200" dirty="0">
                <a:solidFill>
                  <a:schemeClr val="bg1">
                    <a:alpha val="85000"/>
                  </a:schemeClr>
                </a:solidFill>
                <a:cs typeface="Segoe UI" pitchFamily="34" charset="0"/>
              </a:rPr>
              <a:t>Es importante que reconozca las preocupaciones de nuestros clientes como válidas y que trabaje </a:t>
            </a:r>
            <a:r>
              <a:rPr lang="es-ES" sz="1200" dirty="0" smtClean="0">
                <a:solidFill>
                  <a:schemeClr val="bg1">
                    <a:alpha val="85000"/>
                  </a:schemeClr>
                </a:solidFill>
                <a:cs typeface="Segoe UI" pitchFamily="34" charset="0"/>
              </a:rPr>
              <a:t/>
            </a:r>
            <a:br>
              <a:rPr lang="es-ES" sz="1200" dirty="0" smtClean="0">
                <a:solidFill>
                  <a:schemeClr val="bg1">
                    <a:alpha val="85000"/>
                  </a:schemeClr>
                </a:solidFill>
                <a:cs typeface="Segoe UI" pitchFamily="34" charset="0"/>
              </a:rPr>
            </a:br>
            <a:r>
              <a:rPr lang="es-ES" sz="1200" dirty="0" smtClean="0">
                <a:solidFill>
                  <a:schemeClr val="bg1">
                    <a:alpha val="85000"/>
                  </a:schemeClr>
                </a:solidFill>
                <a:cs typeface="Segoe UI" pitchFamily="34" charset="0"/>
              </a:rPr>
              <a:t>con </a:t>
            </a:r>
            <a:r>
              <a:rPr lang="es-ES" sz="1200" dirty="0">
                <a:solidFill>
                  <a:schemeClr val="bg1">
                    <a:alpha val="85000"/>
                  </a:schemeClr>
                </a:solidFill>
                <a:cs typeface="Segoe UI" pitchFamily="34" charset="0"/>
              </a:rPr>
              <a:t>ellos para </a:t>
            </a:r>
            <a:r>
              <a:rPr lang="es-ES" sz="1200" dirty="0" smtClean="0">
                <a:solidFill>
                  <a:schemeClr val="bg1">
                    <a:alpha val="85000"/>
                  </a:schemeClr>
                </a:solidFill>
                <a:cs typeface="Segoe UI" pitchFamily="34" charset="0"/>
              </a:rPr>
              <a:t>saber </a:t>
            </a:r>
            <a:r>
              <a:rPr lang="es-ES" sz="1200" dirty="0">
                <a:solidFill>
                  <a:schemeClr val="bg1">
                    <a:alpha val="85000"/>
                  </a:schemeClr>
                </a:solidFill>
                <a:cs typeface="Segoe UI" pitchFamily="34" charset="0"/>
              </a:rPr>
              <a:t>de qué recursos dispondrán para determinar el mejor enfoque futuro.</a:t>
            </a:r>
            <a:endParaRPr lang="en-US" sz="1200" dirty="0">
              <a:solidFill>
                <a:srgbClr val="FFFFFF"/>
              </a:solidFill>
              <a:latin typeface="Segoe UI"/>
              <a:ea typeface="Segoe UI" pitchFamily="34" charset="0"/>
              <a:cs typeface="Segoe UI"/>
            </a:endParaRPr>
          </a:p>
        </p:txBody>
      </p:sp>
      <p:sp>
        <p:nvSpPr>
          <p:cNvPr id="66" name="Footer Placeholder 2">
            <a:extLst>
              <a:ext uri="{FF2B5EF4-FFF2-40B4-BE49-F238E27FC236}">
                <a16:creationId xmlns="" xmlns:a16="http://schemas.microsoft.com/office/drawing/2014/main" id="{51A05C51-BC68-4E35-9EA4-0D2C4CF2B343}"/>
              </a:ext>
            </a:extLst>
          </p:cNvPr>
          <p:cNvSpPr txBox="1">
            <a:spLocks/>
          </p:cNvSpPr>
          <p:nvPr/>
        </p:nvSpPr>
        <p:spPr>
          <a:xfrm>
            <a:off x="1848985" y="8912425"/>
            <a:ext cx="4074431"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es-ES" sz="900" dirty="0">
                <a:solidFill>
                  <a:schemeClr val="tx1">
                    <a:lumMod val="90000"/>
                    <a:lumOff val="10000"/>
                  </a:schemeClr>
                </a:solidFill>
              </a:rPr>
              <a:t>Información confidencial de Microsoft | Solo para uso interno y de los partners</a:t>
            </a:r>
          </a:p>
        </p:txBody>
      </p:sp>
    </p:spTree>
    <p:extLst>
      <p:ext uri="{BB962C8B-B14F-4D97-AF65-F5344CB8AC3E}">
        <p14:creationId xmlns:p14="http://schemas.microsoft.com/office/powerpoint/2010/main" val="106580623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kfdbewSvEGWvfi68mRwVg"/>
</p:tagLst>
</file>

<file path=ppt/theme/theme1.xml><?xml version="1.0" encoding="utf-8"?>
<a:theme xmlns:a="http://schemas.openxmlformats.org/drawingml/2006/main" name="12_Windows 10 Brand Template 16x9">
  <a:themeElements>
    <a:clrScheme name="Custom 64">
      <a:dk1>
        <a:srgbClr val="646464"/>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0059A1"/>
      </a:hlink>
      <a:folHlink>
        <a:srgbClr val="0059A1"/>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FD425C35-B058-4CFD-9184-11AE0751879F}" vid="{C12E7965-FA63-4980-B27D-8E088AD585E5}"/>
    </a:ext>
  </a:extLst>
</a:theme>
</file>

<file path=ppt/theme/theme2.xml><?xml version="1.0" encoding="utf-8"?>
<a:theme xmlns:a="http://schemas.openxmlformats.org/drawingml/2006/main" name="12_Office 365 PPT Template - 2017">
  <a:themeElements>
    <a:clrScheme name="Custom 75">
      <a:dk1>
        <a:srgbClr val="2F2F2F"/>
      </a:dk1>
      <a:lt1>
        <a:srgbClr val="E6E6E6"/>
      </a:lt1>
      <a:dk2>
        <a:srgbClr val="2F2F2F"/>
      </a:dk2>
      <a:lt2>
        <a:srgbClr val="FFFFFF"/>
      </a:lt2>
      <a:accent1>
        <a:srgbClr val="0078D7"/>
      </a:accent1>
      <a:accent2>
        <a:srgbClr val="2F2F2F"/>
      </a:accent2>
      <a:accent3>
        <a:srgbClr val="D2D2D2"/>
      </a:accent3>
      <a:accent4>
        <a:srgbClr val="E6E6E6"/>
      </a:accent4>
      <a:accent5>
        <a:srgbClr val="2F2F2F"/>
      </a:accent5>
      <a:accent6>
        <a:srgbClr val="D2D2D2"/>
      </a:accent6>
      <a:hlink>
        <a:srgbClr val="0078D7"/>
      </a:hlink>
      <a:folHlink>
        <a:srgbClr val="0078D7"/>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_FY18_Windows 10 S_v1_15Sept2017" id="{05E2A9AA-32EA-4663-A8DC-52176607CBCF}" vid="{63D085AE-F9AA-4B11-84A5-F7A6C20B7E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o" ma:contentTypeID="0x010100370D1BCD6F43D44F933033D97AAD65A2" ma:contentTypeVersion="7" ma:contentTypeDescription="Creare un nuovo documento." ma:contentTypeScope="" ma:versionID="62f81f99dbe8e1069ed3f840ae669696">
  <xsd:schema xmlns:xsd="http://www.w3.org/2001/XMLSchema" xmlns:xs="http://www.w3.org/2001/XMLSchema" xmlns:p="http://schemas.microsoft.com/office/2006/metadata/properties" xmlns:ns2="c0038cac-972e-4262-9dc6-a53ba4ce711b" xmlns:ns3="95079f09-50e8-482c-9230-d44f34515c3b" targetNamespace="http://schemas.microsoft.com/office/2006/metadata/properties" ma:root="true" ma:fieldsID="a3f0a5ce3ca5782b8c9ae04fd415e370" ns2:_="" ns3:_="">
    <xsd:import namespace="c0038cac-972e-4262-9dc6-a53ba4ce711b"/>
    <xsd:import namespace="95079f09-50e8-482c-9230-d44f34515c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38cac-972e-4262-9dc6-a53ba4ce71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fals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079f09-50e8-482c-9230-d44f34515c3b"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c0038cac-972e-4262-9dc6-a53ba4ce711b"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e385fb40-52d4-4fae-9c5b-3e8ff8a5878e" ContentTypeId="0x0101000E4CB7077FEE4FF7AE86D4A500EEC780030016C849C62B10EB41ACA8C7EEDEF40BB2" PreviousValue="false"/>
</file>

<file path=customXml/itemProps1.xml><?xml version="1.0" encoding="utf-8"?>
<ds:datastoreItem xmlns:ds="http://schemas.openxmlformats.org/officeDocument/2006/customXml" ds:itemID="{60D1D5AA-C78A-475B-881A-90B478FD340E}">
  <ds:schemaRefs>
    <ds:schemaRef ds:uri="http://schemas.microsoft.com/sharepoint/events"/>
  </ds:schemaRefs>
</ds:datastoreItem>
</file>

<file path=customXml/itemProps2.xml><?xml version="1.0" encoding="utf-8"?>
<ds:datastoreItem xmlns:ds="http://schemas.openxmlformats.org/officeDocument/2006/customXml" ds:itemID="{5C167A7E-4A03-41D8-823F-98760168A5F7}"/>
</file>

<file path=customXml/itemProps3.xml><?xml version="1.0" encoding="utf-8"?>
<ds:datastoreItem xmlns:ds="http://schemas.openxmlformats.org/officeDocument/2006/customXml" ds:itemID="{D099B728-1911-4A8A-86ED-484F8A44511E}">
  <ds:schemaRefs>
    <ds:schemaRef ds:uri="b618e6b4-47fe-42e5-aeb1-b3107e5af189"/>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230E9DF3-BE65-4C73-A93B-D1236EBD677E"/>
    <ds:schemaRef ds:uri="http://schemas.microsoft.com/sharepoint/v3"/>
    <ds:schemaRef ds:uri="http://purl.org/dc/elements/1.1/"/>
    <ds:schemaRef ds:uri="230e9df3-be65-4c73-a93b-d1236ebd677e"/>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94DF23EA-3A30-4ED1-AC36-CE075C370BE4}">
  <ds:schemaRefs>
    <ds:schemaRef ds:uri="http://schemas.microsoft.com/sharepoint/v3/contenttype/forms"/>
  </ds:schemaRefs>
</ds:datastoreItem>
</file>

<file path=customXml/itemProps5.xml><?xml version="1.0" encoding="utf-8"?>
<ds:datastoreItem xmlns:ds="http://schemas.openxmlformats.org/officeDocument/2006/customXml" ds:itemID="{20F4DBF8-1ACD-43A8-8C3E-D913E94F06A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4038</TotalTime>
  <Words>840</Words>
  <Application>Microsoft Office PowerPoint</Application>
  <PresentationFormat>Custom</PresentationFormat>
  <Paragraphs>127</Paragraphs>
  <Slides>5</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Arial</vt:lpstr>
      <vt:lpstr>Calibri</vt:lpstr>
      <vt:lpstr>Segoe UI</vt:lpstr>
      <vt:lpstr>Segoe UI Light</vt:lpstr>
      <vt:lpstr>Segoe UI Semibold</vt:lpstr>
      <vt:lpstr>Segoe UI Semilight</vt:lpstr>
      <vt:lpstr>Times New Roman</vt:lpstr>
      <vt:lpstr>Wingdings</vt:lpstr>
      <vt:lpstr>12_Windows 10 Brand Template 16x9</vt:lpstr>
      <vt:lpstr>12_Office 365 PPT Template - 2017</vt:lpstr>
      <vt:lpstr>PowerPoint Presentation</vt:lpstr>
      <vt:lpstr>PowerPoint Presentation</vt:lpstr>
      <vt:lpstr>Elija el dispositivo Windows 10 Pro adecuado</vt:lpstr>
      <vt:lpstr>Permita escenarios modernos con Microsoft 365</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 Campaign Sales Guide - Microsoft 365</dc:title>
  <dc:creator>Louisa Gauthier</dc:creator>
  <cp:lastModifiedBy>Bhandary, Arpita</cp:lastModifiedBy>
  <cp:revision>25</cp:revision>
  <cp:lastPrinted>2018-10-12T20:24:23Z</cp:lastPrinted>
  <dcterms:modified xsi:type="dcterms:W3CDTF">2019-01-07T14:57:32Z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0x010100370D1BCD6F43D44F933033D97AAD65A2</vt:lpwstr>
  </property>
  <property fmtid="{D5CDD505-2E9C-101B-9397-08002B2CF9AE}" pid="3" name="_dlc_DocIdItemGuid">
    <vt:lpwstr>cd500dba-9f19-44bf-96fe-cef57091655a</vt:lpwstr>
  </property>
  <property fmtid="{D5CDD505-2E9C-101B-9397-08002B2CF9AE}" pid="4" name="MSIP_Label_f42aa342-8706-4288-bd11-ebb85995028c_Enabled">
    <vt:lpwstr>True</vt:lpwstr>
  </property>
  <property fmtid="{D5CDD505-2E9C-101B-9397-08002B2CF9AE}" pid="5" name="MSIP_Label_f42aa342-8706-4288-bd11-ebb85995028c_SiteId">
    <vt:lpwstr>72f988bf-86f1-41af-91ab-2d7cd011db47</vt:lpwstr>
  </property>
  <property fmtid="{D5CDD505-2E9C-101B-9397-08002B2CF9AE}" pid="6" name="MSIP_Label_f42aa342-8706-4288-bd11-ebb85995028c_Owner">
    <vt:lpwstr>strinen@microsoft.com</vt:lpwstr>
  </property>
  <property fmtid="{D5CDD505-2E9C-101B-9397-08002B2CF9AE}" pid="7" name="MSIP_Label_f42aa342-8706-4288-bd11-ebb85995028c_SetDate">
    <vt:lpwstr>2018-03-08T01:55:09.8123273Z</vt:lpwstr>
  </property>
  <property fmtid="{D5CDD505-2E9C-101B-9397-08002B2CF9AE}" pid="8" name="MSIP_Label_f42aa342-8706-4288-bd11-ebb85995028c_Name">
    <vt:lpwstr>General</vt:lpwstr>
  </property>
  <property fmtid="{D5CDD505-2E9C-101B-9397-08002B2CF9AE}" pid="9" name="MSIP_Label_f42aa342-8706-4288-bd11-ebb85995028c_Application">
    <vt:lpwstr>Microsoft Azure Information Protection</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y fmtid="{D5CDD505-2E9C-101B-9397-08002B2CF9AE}" pid="12" name="of67e5d4b76f4a9db8769983fda9cec0">
    <vt:lpwstr/>
  </property>
  <property fmtid="{D5CDD505-2E9C-101B-9397-08002B2CF9AE}" pid="13" name="NewsType">
    <vt:lpwstr/>
  </property>
  <property fmtid="{D5CDD505-2E9C-101B-9397-08002B2CF9AE}" pid="14" name="TaxKeyword">
    <vt:lpwstr/>
  </property>
  <property fmtid="{D5CDD505-2E9C-101B-9397-08002B2CF9AE}" pid="15" name="_dlc_policyId">
    <vt:lpwstr/>
  </property>
  <property fmtid="{D5CDD505-2E9C-101B-9397-08002B2CF9AE}" pid="16" name="Region">
    <vt:lpwstr/>
  </property>
  <property fmtid="{D5CDD505-2E9C-101B-9397-08002B2CF9AE}" pid="17" name="Confidentiality">
    <vt:lpwstr>114;#partner ready|207d4327-6b5f-454c-8f06-5ab2802d5700</vt:lpwstr>
  </property>
  <property fmtid="{D5CDD505-2E9C-101B-9397-08002B2CF9AE}" pid="18" name="ItemType">
    <vt:lpwstr/>
  </property>
  <property fmtid="{D5CDD505-2E9C-101B-9397-08002B2CF9AE}" pid="19" name="MSProducts">
    <vt:lpwstr/>
  </property>
  <property fmtid="{D5CDD505-2E9C-101B-9397-08002B2CF9AE}" pid="20" name="Industries">
    <vt:lpwstr/>
  </property>
  <property fmtid="{D5CDD505-2E9C-101B-9397-08002B2CF9AE}" pid="21" name="Competitors">
    <vt:lpwstr/>
  </property>
  <property fmtid="{D5CDD505-2E9C-101B-9397-08002B2CF9AE}" pid="22" name="SMSGDomain">
    <vt:lpwstr/>
  </property>
  <property fmtid="{D5CDD505-2E9C-101B-9397-08002B2CF9AE}" pid="23" name="ExperienceContentType">
    <vt:lpwstr/>
  </property>
  <property fmtid="{D5CDD505-2E9C-101B-9397-08002B2CF9AE}" pid="24" name="BusinessArchitecture">
    <vt:lpwstr/>
  </property>
  <property fmtid="{D5CDD505-2E9C-101B-9397-08002B2CF9AE}" pid="25" name="Products">
    <vt:lpwstr/>
  </property>
  <property fmtid="{D5CDD505-2E9C-101B-9397-08002B2CF9AE}" pid="26" name="l6f004f21209409da86a713c0f24627d">
    <vt:lpwstr/>
  </property>
  <property fmtid="{D5CDD505-2E9C-101B-9397-08002B2CF9AE}" pid="27" name="MSProductsTaxHTField0">
    <vt:lpwstr/>
  </property>
  <property fmtid="{D5CDD505-2E9C-101B-9397-08002B2CF9AE}" pid="28" name="Groups">
    <vt:lpwstr/>
  </property>
  <property fmtid="{D5CDD505-2E9C-101B-9397-08002B2CF9AE}" pid="29" name="Topics">
    <vt:lpwstr/>
  </property>
  <property fmtid="{D5CDD505-2E9C-101B-9397-08002B2CF9AE}" pid="30" name="Languages">
    <vt:lpwstr/>
  </property>
  <property fmtid="{D5CDD505-2E9C-101B-9397-08002B2CF9AE}" pid="31" name="e8080b0481964c759b2c36ae49591b31">
    <vt:lpwstr/>
  </property>
  <property fmtid="{D5CDD505-2E9C-101B-9397-08002B2CF9AE}" pid="32" name="_docset_NoMedatataSyncRequired">
    <vt:lpwstr>False</vt:lpwstr>
  </property>
  <property fmtid="{D5CDD505-2E9C-101B-9397-08002B2CF9AE}" pid="33" name="TechnicalLevel">
    <vt:lpwstr/>
  </property>
  <property fmtid="{D5CDD505-2E9C-101B-9397-08002B2CF9AE}" pid="34" name="Audiences">
    <vt:lpwstr/>
  </property>
  <property fmtid="{D5CDD505-2E9C-101B-9397-08002B2CF9AE}" pid="35" name="ldac8aee9d1f469e8cd8c3f8d6a615f2">
    <vt:lpwstr/>
  </property>
  <property fmtid="{D5CDD505-2E9C-101B-9397-08002B2CF9AE}" pid="36" name="EmployeeRole">
    <vt:lpwstr/>
  </property>
  <property fmtid="{D5CDD505-2E9C-101B-9397-08002B2CF9AE}" pid="37" name="NewsTopic">
    <vt:lpwstr/>
  </property>
  <property fmtid="{D5CDD505-2E9C-101B-9397-08002B2CF9AE}" pid="38" name="Roles">
    <vt:lpwstr/>
  </property>
  <property fmtid="{D5CDD505-2E9C-101B-9397-08002B2CF9AE}" pid="39" name="ItemRetentionFormula">
    <vt:lpwstr/>
  </property>
  <property fmtid="{D5CDD505-2E9C-101B-9397-08002B2CF9AE}" pid="40" name="NewsSource">
    <vt:lpwstr/>
  </property>
  <property fmtid="{D5CDD505-2E9C-101B-9397-08002B2CF9AE}" pid="41" name="SMSGTags">
    <vt:lpwstr/>
  </property>
  <property fmtid="{D5CDD505-2E9C-101B-9397-08002B2CF9AE}" pid="42" name="MSPhysicalGeography">
    <vt:lpwstr/>
  </property>
  <property fmtid="{D5CDD505-2E9C-101B-9397-08002B2CF9AE}" pid="43" name="j3562c58ee414e028925bc902cfc01a1">
    <vt:lpwstr/>
  </property>
  <property fmtid="{D5CDD505-2E9C-101B-9397-08002B2CF9AE}" pid="44" name="EnterpriseDomainTags">
    <vt:lpwstr/>
  </property>
  <property fmtid="{D5CDD505-2E9C-101B-9397-08002B2CF9AE}" pid="45" name="ActivitiesAndPrograms">
    <vt:lpwstr/>
  </property>
  <property fmtid="{D5CDD505-2E9C-101B-9397-08002B2CF9AE}" pid="46" name="Partners">
    <vt:lpwstr/>
  </property>
  <property fmtid="{D5CDD505-2E9C-101B-9397-08002B2CF9AE}" pid="47" name="la4444b61d19467597d63190b69ac227">
    <vt:lpwstr/>
  </property>
  <property fmtid="{D5CDD505-2E9C-101B-9397-08002B2CF9AE}" pid="48" name="Segments">
    <vt:lpwstr/>
  </property>
</Properties>
</file>